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308" r:id="rId3"/>
    <p:sldId id="257" r:id="rId4"/>
    <p:sldId id="307" r:id="rId5"/>
    <p:sldId id="306" r:id="rId6"/>
    <p:sldId id="265" r:id="rId7"/>
    <p:sldId id="260" r:id="rId8"/>
    <p:sldId id="261" r:id="rId9"/>
    <p:sldId id="262" r:id="rId10"/>
    <p:sldId id="263" r:id="rId11"/>
    <p:sldId id="266" r:id="rId12"/>
    <p:sldId id="267" r:id="rId13"/>
    <p:sldId id="264" r:id="rId14"/>
    <p:sldId id="269" r:id="rId15"/>
    <p:sldId id="310" r:id="rId16"/>
    <p:sldId id="311" r:id="rId17"/>
    <p:sldId id="312" r:id="rId18"/>
    <p:sldId id="271" r:id="rId19"/>
    <p:sldId id="272" r:id="rId20"/>
    <p:sldId id="268" r:id="rId21"/>
    <p:sldId id="273" r:id="rId22"/>
    <p:sldId id="274" r:id="rId23"/>
    <p:sldId id="275" r:id="rId24"/>
    <p:sldId id="313" r:id="rId25"/>
    <p:sldId id="290" r:id="rId26"/>
    <p:sldId id="309" r:id="rId27"/>
    <p:sldId id="291" r:id="rId28"/>
    <p:sldId id="293" r:id="rId29"/>
    <p:sldId id="295" r:id="rId30"/>
    <p:sldId id="296" r:id="rId31"/>
    <p:sldId id="297" r:id="rId32"/>
    <p:sldId id="298" r:id="rId33"/>
    <p:sldId id="300" r:id="rId34"/>
    <p:sldId id="30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70A"/>
    <a:srgbClr val="1B5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E71441-1C02-8248-AAA6-0AC40FBE4B98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CD594F-686F-5F45-9833-00A5964A5BAC}">
      <dgm:prSet phldrT="[Text]"/>
      <dgm:spPr/>
      <dgm:t>
        <a:bodyPr/>
        <a:lstStyle/>
        <a:p>
          <a:r>
            <a:rPr lang="en-US" b="1" dirty="0" smtClean="0"/>
            <a:t>Education</a:t>
          </a:r>
          <a:endParaRPr lang="en-US" b="1" dirty="0"/>
        </a:p>
      </dgm:t>
    </dgm:pt>
    <dgm:pt modelId="{3E87E24B-FB63-0C4D-BBCB-E6A319A23C5F}" type="parTrans" cxnId="{9BB16394-83B1-5C4D-9DA5-DC5DC12BC7B4}">
      <dgm:prSet/>
      <dgm:spPr/>
      <dgm:t>
        <a:bodyPr/>
        <a:lstStyle/>
        <a:p>
          <a:endParaRPr lang="en-US"/>
        </a:p>
      </dgm:t>
    </dgm:pt>
    <dgm:pt modelId="{15D03382-1E0C-6A49-ABE2-54431F8FA2F2}" type="sibTrans" cxnId="{9BB16394-83B1-5C4D-9DA5-DC5DC12BC7B4}">
      <dgm:prSet/>
      <dgm:spPr/>
      <dgm:t>
        <a:bodyPr/>
        <a:lstStyle/>
        <a:p>
          <a:endParaRPr lang="en-US"/>
        </a:p>
      </dgm:t>
    </dgm:pt>
    <dgm:pt modelId="{29735CFE-ADCD-974C-B239-9B4B85F51449}">
      <dgm:prSet phldrT="[Text]"/>
      <dgm:spPr/>
      <dgm:t>
        <a:bodyPr/>
        <a:lstStyle/>
        <a:p>
          <a:r>
            <a:rPr lang="en-US" b="1" dirty="0" smtClean="0"/>
            <a:t>Concurrent </a:t>
          </a:r>
          <a:endParaRPr lang="en-US" b="1" dirty="0"/>
        </a:p>
      </dgm:t>
    </dgm:pt>
    <dgm:pt modelId="{5FE9B09A-51EA-3846-9FB6-31829250C387}" type="parTrans" cxnId="{C19B8641-DEA1-524C-A45C-C5EF2A4DD863}">
      <dgm:prSet/>
      <dgm:spPr/>
      <dgm:t>
        <a:bodyPr/>
        <a:lstStyle/>
        <a:p>
          <a:endParaRPr lang="en-US"/>
        </a:p>
      </dgm:t>
    </dgm:pt>
    <dgm:pt modelId="{782CFF93-9448-CB47-AA58-7F46327615AC}" type="sibTrans" cxnId="{C19B8641-DEA1-524C-A45C-C5EF2A4DD863}">
      <dgm:prSet/>
      <dgm:spPr/>
      <dgm:t>
        <a:bodyPr/>
        <a:lstStyle/>
        <a:p>
          <a:endParaRPr lang="en-US"/>
        </a:p>
      </dgm:t>
    </dgm:pt>
    <dgm:pt modelId="{54026144-B367-A14F-8373-12AC3A43A614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Q.A</a:t>
          </a:r>
          <a:endParaRPr lang="en-US" b="1" dirty="0">
            <a:solidFill>
              <a:srgbClr val="FF0000"/>
            </a:solidFill>
          </a:endParaRPr>
        </a:p>
      </dgm:t>
    </dgm:pt>
    <dgm:pt modelId="{BAEE848A-374D-D143-A145-CE73541396F0}" type="parTrans" cxnId="{81A13577-F34C-A147-9FBA-9C3CB041E5C6}">
      <dgm:prSet/>
      <dgm:spPr/>
      <dgm:t>
        <a:bodyPr/>
        <a:lstStyle/>
        <a:p>
          <a:endParaRPr lang="en-US"/>
        </a:p>
      </dgm:t>
    </dgm:pt>
    <dgm:pt modelId="{BF119BD0-0E56-FB4B-89DB-6271FFDF8EDD}" type="sibTrans" cxnId="{81A13577-F34C-A147-9FBA-9C3CB041E5C6}">
      <dgm:prSet/>
      <dgm:spPr/>
      <dgm:t>
        <a:bodyPr/>
        <a:lstStyle/>
        <a:p>
          <a:endParaRPr lang="en-US"/>
        </a:p>
      </dgm:t>
    </dgm:pt>
    <dgm:pt modelId="{C30B18F7-959D-D74B-828B-4704AC1D38E0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Exclusive</a:t>
          </a:r>
          <a:endParaRPr lang="en-US" b="1" dirty="0">
            <a:solidFill>
              <a:srgbClr val="FF0000"/>
            </a:solidFill>
          </a:endParaRPr>
        </a:p>
      </dgm:t>
    </dgm:pt>
    <dgm:pt modelId="{BDFB0607-1C35-314E-B465-E32890E40A00}" type="parTrans" cxnId="{0120CDEB-2BE9-4B42-9B46-C46C0D9A700E}">
      <dgm:prSet/>
      <dgm:spPr/>
      <dgm:t>
        <a:bodyPr/>
        <a:lstStyle/>
        <a:p>
          <a:endParaRPr lang="en-US"/>
        </a:p>
      </dgm:t>
    </dgm:pt>
    <dgm:pt modelId="{4399C6B0-25F4-9C48-9C8B-5CB4EF1A9721}" type="sibTrans" cxnId="{0120CDEB-2BE9-4B42-9B46-C46C0D9A700E}">
      <dgm:prSet/>
      <dgm:spPr/>
      <dgm:t>
        <a:bodyPr/>
        <a:lstStyle/>
        <a:p>
          <a:endParaRPr lang="en-US"/>
        </a:p>
      </dgm:t>
    </dgm:pt>
    <dgm:pt modelId="{3DF87D3B-BD61-EA4B-A033-29D8F0A6D620}" type="pres">
      <dgm:prSet presAssocID="{1BE71441-1C02-8248-AAA6-0AC40FBE4B9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5F2789-BD74-DF49-899B-7F805C3A7F34}" type="pres">
      <dgm:prSet presAssocID="{1BE71441-1C02-8248-AAA6-0AC40FBE4B98}" presName="diamond" presStyleLbl="bgShp" presStyleIdx="0" presStyleCnt="1"/>
      <dgm:spPr/>
    </dgm:pt>
    <dgm:pt modelId="{42412FEE-6321-2F41-85A7-92FDDDB88A7D}" type="pres">
      <dgm:prSet presAssocID="{1BE71441-1C02-8248-AAA6-0AC40FBE4B98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BE7CF4-365C-934B-A946-185F8D74A4AF}" type="pres">
      <dgm:prSet presAssocID="{1BE71441-1C02-8248-AAA6-0AC40FBE4B98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6AEE52-D395-9E4B-91F8-7EC0F5E04C17}" type="pres">
      <dgm:prSet presAssocID="{1BE71441-1C02-8248-AAA6-0AC40FBE4B98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F3F78-2DE9-F544-9244-EE6162084FAA}" type="pres">
      <dgm:prSet presAssocID="{1BE71441-1C02-8248-AAA6-0AC40FBE4B98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20CDEB-2BE9-4B42-9B46-C46C0D9A700E}" srcId="{1BE71441-1C02-8248-AAA6-0AC40FBE4B98}" destId="{C30B18F7-959D-D74B-828B-4704AC1D38E0}" srcOrd="3" destOrd="0" parTransId="{BDFB0607-1C35-314E-B465-E32890E40A00}" sibTransId="{4399C6B0-25F4-9C48-9C8B-5CB4EF1A9721}"/>
    <dgm:cxn modelId="{AD9C0F5A-56B7-A84E-B2EB-1170CBA158B7}" type="presOf" srcId="{C30B18F7-959D-D74B-828B-4704AC1D38E0}" destId="{0FFF3F78-2DE9-F544-9244-EE6162084FAA}" srcOrd="0" destOrd="0" presId="urn:microsoft.com/office/officeart/2005/8/layout/matrix3"/>
    <dgm:cxn modelId="{039ED795-2299-AA46-9731-E9C69B2EF348}" type="presOf" srcId="{00CD594F-686F-5F45-9833-00A5964A5BAC}" destId="{42412FEE-6321-2F41-85A7-92FDDDB88A7D}" srcOrd="0" destOrd="0" presId="urn:microsoft.com/office/officeart/2005/8/layout/matrix3"/>
    <dgm:cxn modelId="{D5AD24F9-F6A3-4F44-A195-533AC598672E}" type="presOf" srcId="{1BE71441-1C02-8248-AAA6-0AC40FBE4B98}" destId="{3DF87D3B-BD61-EA4B-A033-29D8F0A6D620}" srcOrd="0" destOrd="0" presId="urn:microsoft.com/office/officeart/2005/8/layout/matrix3"/>
    <dgm:cxn modelId="{893CD3FB-B453-2A47-8621-9C88EF5F04EA}" type="presOf" srcId="{54026144-B367-A14F-8373-12AC3A43A614}" destId="{676AEE52-D395-9E4B-91F8-7EC0F5E04C17}" srcOrd="0" destOrd="0" presId="urn:microsoft.com/office/officeart/2005/8/layout/matrix3"/>
    <dgm:cxn modelId="{9BB16394-83B1-5C4D-9DA5-DC5DC12BC7B4}" srcId="{1BE71441-1C02-8248-AAA6-0AC40FBE4B98}" destId="{00CD594F-686F-5F45-9833-00A5964A5BAC}" srcOrd="0" destOrd="0" parTransId="{3E87E24B-FB63-0C4D-BBCB-E6A319A23C5F}" sibTransId="{15D03382-1E0C-6A49-ABE2-54431F8FA2F2}"/>
    <dgm:cxn modelId="{81A13577-F34C-A147-9FBA-9C3CB041E5C6}" srcId="{1BE71441-1C02-8248-AAA6-0AC40FBE4B98}" destId="{54026144-B367-A14F-8373-12AC3A43A614}" srcOrd="2" destOrd="0" parTransId="{BAEE848A-374D-D143-A145-CE73541396F0}" sibTransId="{BF119BD0-0E56-FB4B-89DB-6271FFDF8EDD}"/>
    <dgm:cxn modelId="{C19B8641-DEA1-524C-A45C-C5EF2A4DD863}" srcId="{1BE71441-1C02-8248-AAA6-0AC40FBE4B98}" destId="{29735CFE-ADCD-974C-B239-9B4B85F51449}" srcOrd="1" destOrd="0" parTransId="{5FE9B09A-51EA-3846-9FB6-31829250C387}" sibTransId="{782CFF93-9448-CB47-AA58-7F46327615AC}"/>
    <dgm:cxn modelId="{4B22EDFE-C774-984A-BB43-45093D5A8152}" type="presOf" srcId="{29735CFE-ADCD-974C-B239-9B4B85F51449}" destId="{20BE7CF4-365C-934B-A946-185F8D74A4AF}" srcOrd="0" destOrd="0" presId="urn:microsoft.com/office/officeart/2005/8/layout/matrix3"/>
    <dgm:cxn modelId="{4AD399CD-FEE4-CC4B-B052-864DAB38E9D3}" type="presParOf" srcId="{3DF87D3B-BD61-EA4B-A033-29D8F0A6D620}" destId="{E25F2789-BD74-DF49-899B-7F805C3A7F34}" srcOrd="0" destOrd="0" presId="urn:microsoft.com/office/officeart/2005/8/layout/matrix3"/>
    <dgm:cxn modelId="{6D916EC9-85D7-5440-A718-FF6E65DD8173}" type="presParOf" srcId="{3DF87D3B-BD61-EA4B-A033-29D8F0A6D620}" destId="{42412FEE-6321-2F41-85A7-92FDDDB88A7D}" srcOrd="1" destOrd="0" presId="urn:microsoft.com/office/officeart/2005/8/layout/matrix3"/>
    <dgm:cxn modelId="{187F46F0-44CB-764D-9539-2ED163F313DD}" type="presParOf" srcId="{3DF87D3B-BD61-EA4B-A033-29D8F0A6D620}" destId="{20BE7CF4-365C-934B-A946-185F8D74A4AF}" srcOrd="2" destOrd="0" presId="urn:microsoft.com/office/officeart/2005/8/layout/matrix3"/>
    <dgm:cxn modelId="{A8AEBF2A-F1E9-B74F-A458-8919AF9EDCCB}" type="presParOf" srcId="{3DF87D3B-BD61-EA4B-A033-29D8F0A6D620}" destId="{676AEE52-D395-9E4B-91F8-7EC0F5E04C17}" srcOrd="3" destOrd="0" presId="urn:microsoft.com/office/officeart/2005/8/layout/matrix3"/>
    <dgm:cxn modelId="{52FC260B-ED9D-E44A-9F45-8FD688C7820D}" type="presParOf" srcId="{3DF87D3B-BD61-EA4B-A033-29D8F0A6D620}" destId="{0FFF3F78-2DE9-F544-9244-EE6162084FA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A87546-A332-5A41-B741-244C147B69B5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3DBF68-D0B8-4C4A-AF90-0D1344D9FE4F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NUC</a:t>
          </a:r>
          <a:endParaRPr lang="en-US" b="1" dirty="0">
            <a:solidFill>
              <a:srgbClr val="FF0000"/>
            </a:solidFill>
          </a:endParaRPr>
        </a:p>
      </dgm:t>
    </dgm:pt>
    <dgm:pt modelId="{3283470B-1CDA-DB40-A47D-607CBC6BC280}" type="parTrans" cxnId="{4581161A-C287-344A-83E9-65A7BB590073}">
      <dgm:prSet/>
      <dgm:spPr/>
      <dgm:t>
        <a:bodyPr/>
        <a:lstStyle/>
        <a:p>
          <a:endParaRPr lang="en-US"/>
        </a:p>
      </dgm:t>
    </dgm:pt>
    <dgm:pt modelId="{4869D06D-C2B2-D944-A243-545864A935D6}" type="sibTrans" cxnId="{4581161A-C287-344A-83E9-65A7BB590073}">
      <dgm:prSet/>
      <dgm:spPr/>
      <dgm:t>
        <a:bodyPr/>
        <a:lstStyle/>
        <a:p>
          <a:endParaRPr lang="en-US"/>
        </a:p>
      </dgm:t>
    </dgm:pt>
    <dgm:pt modelId="{F7864F1D-9FBE-534F-8010-04B4E42BB3AC}">
      <dgm:prSet phldrT="[Text]"/>
      <dgm:spPr/>
      <dgm:t>
        <a:bodyPr/>
        <a:lstStyle/>
        <a:p>
          <a:r>
            <a:rPr lang="en-US" b="1" dirty="0" smtClean="0"/>
            <a:t>Universities</a:t>
          </a:r>
          <a:endParaRPr lang="en-US" b="1" dirty="0"/>
        </a:p>
      </dgm:t>
    </dgm:pt>
    <dgm:pt modelId="{46FF130B-AFEC-A24C-BCA0-7C0C74658BE6}" type="parTrans" cxnId="{BFDB8523-A63D-9C4B-AF18-F7DC3AAB1B4C}">
      <dgm:prSet/>
      <dgm:spPr/>
      <dgm:t>
        <a:bodyPr/>
        <a:lstStyle/>
        <a:p>
          <a:endParaRPr lang="en-US"/>
        </a:p>
      </dgm:t>
    </dgm:pt>
    <dgm:pt modelId="{E902DDEA-4CB5-1441-A9FD-9C87725220EC}" type="sibTrans" cxnId="{BFDB8523-A63D-9C4B-AF18-F7DC3AAB1B4C}">
      <dgm:prSet/>
      <dgm:spPr/>
      <dgm:t>
        <a:bodyPr/>
        <a:lstStyle/>
        <a:p>
          <a:endParaRPr lang="en-US"/>
        </a:p>
      </dgm:t>
    </dgm:pt>
    <dgm:pt modelId="{C2E3D3D4-F5F4-5A4A-906F-C00A240178AD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NBTE</a:t>
          </a:r>
          <a:endParaRPr lang="en-US" b="1" dirty="0">
            <a:solidFill>
              <a:srgbClr val="FF0000"/>
            </a:solidFill>
          </a:endParaRPr>
        </a:p>
      </dgm:t>
    </dgm:pt>
    <dgm:pt modelId="{82FF4A19-6300-9446-B009-3E33A36CDDAC}" type="parTrans" cxnId="{B3CC3529-AE55-184E-8913-ECB10E730E8C}">
      <dgm:prSet/>
      <dgm:spPr/>
      <dgm:t>
        <a:bodyPr/>
        <a:lstStyle/>
        <a:p>
          <a:endParaRPr lang="en-US"/>
        </a:p>
      </dgm:t>
    </dgm:pt>
    <dgm:pt modelId="{CA4B940C-C6A5-BD49-930B-B09F697E7907}" type="sibTrans" cxnId="{B3CC3529-AE55-184E-8913-ECB10E730E8C}">
      <dgm:prSet/>
      <dgm:spPr/>
      <dgm:t>
        <a:bodyPr/>
        <a:lstStyle/>
        <a:p>
          <a:endParaRPr lang="en-US"/>
        </a:p>
      </dgm:t>
    </dgm:pt>
    <dgm:pt modelId="{91865E7A-3576-0543-8631-BB0960CF3916}">
      <dgm:prSet phldrT="[Text]"/>
      <dgm:spPr/>
      <dgm:t>
        <a:bodyPr/>
        <a:lstStyle/>
        <a:p>
          <a:r>
            <a:rPr lang="en-US" b="1" dirty="0" smtClean="0"/>
            <a:t>Polytechnics</a:t>
          </a:r>
          <a:endParaRPr lang="en-US" b="1" dirty="0"/>
        </a:p>
      </dgm:t>
    </dgm:pt>
    <dgm:pt modelId="{B910CC0D-5984-0244-A4F4-39D857ECF91B}" type="parTrans" cxnId="{0766B396-534B-4945-97A9-E2ED7679528C}">
      <dgm:prSet/>
      <dgm:spPr/>
      <dgm:t>
        <a:bodyPr/>
        <a:lstStyle/>
        <a:p>
          <a:endParaRPr lang="en-US"/>
        </a:p>
      </dgm:t>
    </dgm:pt>
    <dgm:pt modelId="{BE3104FE-7BDA-C84F-8BDE-7BCE2B8A817F}" type="sibTrans" cxnId="{0766B396-534B-4945-97A9-E2ED7679528C}">
      <dgm:prSet/>
      <dgm:spPr/>
      <dgm:t>
        <a:bodyPr/>
        <a:lstStyle/>
        <a:p>
          <a:endParaRPr lang="en-US"/>
        </a:p>
      </dgm:t>
    </dgm:pt>
    <dgm:pt modelId="{C6B5574E-AD29-234E-BDC0-981900E6230C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NCCE</a:t>
          </a:r>
          <a:endParaRPr lang="en-US" b="1" dirty="0">
            <a:solidFill>
              <a:srgbClr val="FF0000"/>
            </a:solidFill>
          </a:endParaRPr>
        </a:p>
      </dgm:t>
    </dgm:pt>
    <dgm:pt modelId="{D735FFC1-11C7-4E46-A68B-EB14D8CA1A22}" type="parTrans" cxnId="{735719D7-5BC1-E343-8C80-409719BEE88F}">
      <dgm:prSet/>
      <dgm:spPr/>
      <dgm:t>
        <a:bodyPr/>
        <a:lstStyle/>
        <a:p>
          <a:endParaRPr lang="en-US"/>
        </a:p>
      </dgm:t>
    </dgm:pt>
    <dgm:pt modelId="{0B33EF88-84E2-DC4C-946D-4B688C424435}" type="sibTrans" cxnId="{735719D7-5BC1-E343-8C80-409719BEE88F}">
      <dgm:prSet/>
      <dgm:spPr/>
      <dgm:t>
        <a:bodyPr/>
        <a:lstStyle/>
        <a:p>
          <a:endParaRPr lang="en-US"/>
        </a:p>
      </dgm:t>
    </dgm:pt>
    <dgm:pt modelId="{E23D4E8C-18F4-8042-81E7-C4B1CD26FE04}">
      <dgm:prSet phldrT="[Text]"/>
      <dgm:spPr/>
      <dgm:t>
        <a:bodyPr/>
        <a:lstStyle/>
        <a:p>
          <a:r>
            <a:rPr lang="en-US" b="1" dirty="0" smtClean="0"/>
            <a:t>Colleges of Education</a:t>
          </a:r>
          <a:endParaRPr lang="en-US" b="1" dirty="0"/>
        </a:p>
      </dgm:t>
    </dgm:pt>
    <dgm:pt modelId="{3EE048D2-63B2-764D-95E3-4D993A0C05B5}" type="parTrans" cxnId="{1EDEFA51-7F02-F249-A9BE-7587784E705A}">
      <dgm:prSet/>
      <dgm:spPr/>
      <dgm:t>
        <a:bodyPr/>
        <a:lstStyle/>
        <a:p>
          <a:endParaRPr lang="en-US"/>
        </a:p>
      </dgm:t>
    </dgm:pt>
    <dgm:pt modelId="{712400A2-6F6C-824A-B8A3-89475CA091EC}" type="sibTrans" cxnId="{1EDEFA51-7F02-F249-A9BE-7587784E705A}">
      <dgm:prSet/>
      <dgm:spPr/>
      <dgm:t>
        <a:bodyPr/>
        <a:lstStyle/>
        <a:p>
          <a:endParaRPr lang="en-US"/>
        </a:p>
      </dgm:t>
    </dgm:pt>
    <dgm:pt modelId="{011900C7-6222-8149-980F-CD5A30E4F371}" type="pres">
      <dgm:prSet presAssocID="{BCA87546-A332-5A41-B741-244C147B69B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667879-CA67-0E42-8031-62B874E14EF3}" type="pres">
      <dgm:prSet presAssocID="{D13DBF68-D0B8-4C4A-AF90-0D1344D9FE4F}" presName="compNode" presStyleCnt="0"/>
      <dgm:spPr/>
    </dgm:pt>
    <dgm:pt modelId="{4D5B186A-E668-D64C-93CA-0A52FE1132B7}" type="pres">
      <dgm:prSet presAssocID="{D13DBF68-D0B8-4C4A-AF90-0D1344D9FE4F}" presName="aNode" presStyleLbl="bgShp" presStyleIdx="0" presStyleCnt="3"/>
      <dgm:spPr/>
      <dgm:t>
        <a:bodyPr/>
        <a:lstStyle/>
        <a:p>
          <a:endParaRPr lang="en-US"/>
        </a:p>
      </dgm:t>
    </dgm:pt>
    <dgm:pt modelId="{7A96E9CD-E14B-8342-8D52-F71641CE2104}" type="pres">
      <dgm:prSet presAssocID="{D13DBF68-D0B8-4C4A-AF90-0D1344D9FE4F}" presName="textNode" presStyleLbl="bgShp" presStyleIdx="0" presStyleCnt="3"/>
      <dgm:spPr/>
      <dgm:t>
        <a:bodyPr/>
        <a:lstStyle/>
        <a:p>
          <a:endParaRPr lang="en-US"/>
        </a:p>
      </dgm:t>
    </dgm:pt>
    <dgm:pt modelId="{D9D142C5-3664-1D44-86C0-B56145AF28F7}" type="pres">
      <dgm:prSet presAssocID="{D13DBF68-D0B8-4C4A-AF90-0D1344D9FE4F}" presName="compChildNode" presStyleCnt="0"/>
      <dgm:spPr/>
    </dgm:pt>
    <dgm:pt modelId="{2065E975-9F7C-BA41-9509-EAD78333C1AD}" type="pres">
      <dgm:prSet presAssocID="{D13DBF68-D0B8-4C4A-AF90-0D1344D9FE4F}" presName="theInnerList" presStyleCnt="0"/>
      <dgm:spPr/>
    </dgm:pt>
    <dgm:pt modelId="{841E4135-CD2F-DB42-B625-3F65E661DE8F}" type="pres">
      <dgm:prSet presAssocID="{F7864F1D-9FBE-534F-8010-04B4E42BB3A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8E156-9FBB-914C-89D4-73371F660000}" type="pres">
      <dgm:prSet presAssocID="{D13DBF68-D0B8-4C4A-AF90-0D1344D9FE4F}" presName="aSpace" presStyleCnt="0"/>
      <dgm:spPr/>
    </dgm:pt>
    <dgm:pt modelId="{F49B6B8A-D689-5840-BBDF-77E0C6A823E0}" type="pres">
      <dgm:prSet presAssocID="{C2E3D3D4-F5F4-5A4A-906F-C00A240178AD}" presName="compNode" presStyleCnt="0"/>
      <dgm:spPr/>
    </dgm:pt>
    <dgm:pt modelId="{65A6157C-210E-F047-BF3E-173EF53D9EB0}" type="pres">
      <dgm:prSet presAssocID="{C2E3D3D4-F5F4-5A4A-906F-C00A240178AD}" presName="aNode" presStyleLbl="bgShp" presStyleIdx="1" presStyleCnt="3" custLinFactNeighborY="26164"/>
      <dgm:spPr/>
      <dgm:t>
        <a:bodyPr/>
        <a:lstStyle/>
        <a:p>
          <a:endParaRPr lang="en-US"/>
        </a:p>
      </dgm:t>
    </dgm:pt>
    <dgm:pt modelId="{FF679DC7-8886-8841-B9E6-0599E0B9B825}" type="pres">
      <dgm:prSet presAssocID="{C2E3D3D4-F5F4-5A4A-906F-C00A240178AD}" presName="textNode" presStyleLbl="bgShp" presStyleIdx="1" presStyleCnt="3"/>
      <dgm:spPr/>
      <dgm:t>
        <a:bodyPr/>
        <a:lstStyle/>
        <a:p>
          <a:endParaRPr lang="en-US"/>
        </a:p>
      </dgm:t>
    </dgm:pt>
    <dgm:pt modelId="{2FFBCDD0-51A1-EF4A-B828-AE3148812ADE}" type="pres">
      <dgm:prSet presAssocID="{C2E3D3D4-F5F4-5A4A-906F-C00A240178AD}" presName="compChildNode" presStyleCnt="0"/>
      <dgm:spPr/>
    </dgm:pt>
    <dgm:pt modelId="{583171D7-5F64-2249-B6F2-B0A79D6BFA06}" type="pres">
      <dgm:prSet presAssocID="{C2E3D3D4-F5F4-5A4A-906F-C00A240178AD}" presName="theInnerList" presStyleCnt="0"/>
      <dgm:spPr/>
    </dgm:pt>
    <dgm:pt modelId="{B83D9E81-3C05-A145-9C7A-6D0E4553C600}" type="pres">
      <dgm:prSet presAssocID="{91865E7A-3576-0543-8631-BB0960CF3916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F12B2-6939-8D41-A1AA-E3C82729F336}" type="pres">
      <dgm:prSet presAssocID="{C2E3D3D4-F5F4-5A4A-906F-C00A240178AD}" presName="aSpace" presStyleCnt="0"/>
      <dgm:spPr/>
    </dgm:pt>
    <dgm:pt modelId="{E55BE93B-D9D5-EC4F-AD57-62C590B89D39}" type="pres">
      <dgm:prSet presAssocID="{C6B5574E-AD29-234E-BDC0-981900E6230C}" presName="compNode" presStyleCnt="0"/>
      <dgm:spPr/>
    </dgm:pt>
    <dgm:pt modelId="{3D079782-3EB7-534E-AAA7-68DDCC3C9011}" type="pres">
      <dgm:prSet presAssocID="{C6B5574E-AD29-234E-BDC0-981900E6230C}" presName="aNode" presStyleLbl="bgShp" presStyleIdx="2" presStyleCnt="3"/>
      <dgm:spPr/>
      <dgm:t>
        <a:bodyPr/>
        <a:lstStyle/>
        <a:p>
          <a:endParaRPr lang="en-US"/>
        </a:p>
      </dgm:t>
    </dgm:pt>
    <dgm:pt modelId="{9D396549-BA2D-6B4C-AE64-2DA155F4D60C}" type="pres">
      <dgm:prSet presAssocID="{C6B5574E-AD29-234E-BDC0-981900E6230C}" presName="textNode" presStyleLbl="bgShp" presStyleIdx="2" presStyleCnt="3"/>
      <dgm:spPr/>
      <dgm:t>
        <a:bodyPr/>
        <a:lstStyle/>
        <a:p>
          <a:endParaRPr lang="en-US"/>
        </a:p>
      </dgm:t>
    </dgm:pt>
    <dgm:pt modelId="{9E86E0D9-3DC7-B048-B7E8-9A31FB84A717}" type="pres">
      <dgm:prSet presAssocID="{C6B5574E-AD29-234E-BDC0-981900E6230C}" presName="compChildNode" presStyleCnt="0"/>
      <dgm:spPr/>
    </dgm:pt>
    <dgm:pt modelId="{803AC475-86D6-E74D-8003-265F2CBAB962}" type="pres">
      <dgm:prSet presAssocID="{C6B5574E-AD29-234E-BDC0-981900E6230C}" presName="theInnerList" presStyleCnt="0"/>
      <dgm:spPr/>
    </dgm:pt>
    <dgm:pt modelId="{611E5D32-70BA-424D-BABD-6461B896CD57}" type="pres">
      <dgm:prSet presAssocID="{E23D4E8C-18F4-8042-81E7-C4B1CD26FE0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39EF5-DA1B-5A46-A309-AA8C8403B13F}" type="presOf" srcId="{D13DBF68-D0B8-4C4A-AF90-0D1344D9FE4F}" destId="{4D5B186A-E668-D64C-93CA-0A52FE1132B7}" srcOrd="0" destOrd="0" presId="urn:microsoft.com/office/officeart/2005/8/layout/lProcess2"/>
    <dgm:cxn modelId="{B3CC3529-AE55-184E-8913-ECB10E730E8C}" srcId="{BCA87546-A332-5A41-B741-244C147B69B5}" destId="{C2E3D3D4-F5F4-5A4A-906F-C00A240178AD}" srcOrd="1" destOrd="0" parTransId="{82FF4A19-6300-9446-B009-3E33A36CDDAC}" sibTransId="{CA4B940C-C6A5-BD49-930B-B09F697E7907}"/>
    <dgm:cxn modelId="{50450B8B-A835-7241-AEA8-6C4142283ECD}" type="presOf" srcId="{E23D4E8C-18F4-8042-81E7-C4B1CD26FE04}" destId="{611E5D32-70BA-424D-BABD-6461B896CD57}" srcOrd="0" destOrd="0" presId="urn:microsoft.com/office/officeart/2005/8/layout/lProcess2"/>
    <dgm:cxn modelId="{1EDEFA51-7F02-F249-A9BE-7587784E705A}" srcId="{C6B5574E-AD29-234E-BDC0-981900E6230C}" destId="{E23D4E8C-18F4-8042-81E7-C4B1CD26FE04}" srcOrd="0" destOrd="0" parTransId="{3EE048D2-63B2-764D-95E3-4D993A0C05B5}" sibTransId="{712400A2-6F6C-824A-B8A3-89475CA091EC}"/>
    <dgm:cxn modelId="{0766B396-534B-4945-97A9-E2ED7679528C}" srcId="{C2E3D3D4-F5F4-5A4A-906F-C00A240178AD}" destId="{91865E7A-3576-0543-8631-BB0960CF3916}" srcOrd="0" destOrd="0" parTransId="{B910CC0D-5984-0244-A4F4-39D857ECF91B}" sibTransId="{BE3104FE-7BDA-C84F-8BDE-7BCE2B8A817F}"/>
    <dgm:cxn modelId="{63E191F2-E811-0741-80E7-C82FA0627599}" type="presOf" srcId="{91865E7A-3576-0543-8631-BB0960CF3916}" destId="{B83D9E81-3C05-A145-9C7A-6D0E4553C600}" srcOrd="0" destOrd="0" presId="urn:microsoft.com/office/officeart/2005/8/layout/lProcess2"/>
    <dgm:cxn modelId="{BFDB8523-A63D-9C4B-AF18-F7DC3AAB1B4C}" srcId="{D13DBF68-D0B8-4C4A-AF90-0D1344D9FE4F}" destId="{F7864F1D-9FBE-534F-8010-04B4E42BB3AC}" srcOrd="0" destOrd="0" parTransId="{46FF130B-AFEC-A24C-BCA0-7C0C74658BE6}" sibTransId="{E902DDEA-4CB5-1441-A9FD-9C87725220EC}"/>
    <dgm:cxn modelId="{735719D7-5BC1-E343-8C80-409719BEE88F}" srcId="{BCA87546-A332-5A41-B741-244C147B69B5}" destId="{C6B5574E-AD29-234E-BDC0-981900E6230C}" srcOrd="2" destOrd="0" parTransId="{D735FFC1-11C7-4E46-A68B-EB14D8CA1A22}" sibTransId="{0B33EF88-84E2-DC4C-946D-4B688C424435}"/>
    <dgm:cxn modelId="{A7ADD5C4-49DA-7C46-80A9-00F1B176D789}" type="presOf" srcId="{C6B5574E-AD29-234E-BDC0-981900E6230C}" destId="{3D079782-3EB7-534E-AAA7-68DDCC3C9011}" srcOrd="0" destOrd="0" presId="urn:microsoft.com/office/officeart/2005/8/layout/lProcess2"/>
    <dgm:cxn modelId="{915C1228-2AE2-AB4D-8391-8301E8C2781E}" type="presOf" srcId="{C2E3D3D4-F5F4-5A4A-906F-C00A240178AD}" destId="{65A6157C-210E-F047-BF3E-173EF53D9EB0}" srcOrd="0" destOrd="0" presId="urn:microsoft.com/office/officeart/2005/8/layout/lProcess2"/>
    <dgm:cxn modelId="{0FA69AB5-91E5-6840-B7C2-E571954D870E}" type="presOf" srcId="{F7864F1D-9FBE-534F-8010-04B4E42BB3AC}" destId="{841E4135-CD2F-DB42-B625-3F65E661DE8F}" srcOrd="0" destOrd="0" presId="urn:microsoft.com/office/officeart/2005/8/layout/lProcess2"/>
    <dgm:cxn modelId="{4581161A-C287-344A-83E9-65A7BB590073}" srcId="{BCA87546-A332-5A41-B741-244C147B69B5}" destId="{D13DBF68-D0B8-4C4A-AF90-0D1344D9FE4F}" srcOrd="0" destOrd="0" parTransId="{3283470B-1CDA-DB40-A47D-607CBC6BC280}" sibTransId="{4869D06D-C2B2-D944-A243-545864A935D6}"/>
    <dgm:cxn modelId="{0BB468D4-9DEC-3847-8312-C526B0F26CC0}" type="presOf" srcId="{C2E3D3D4-F5F4-5A4A-906F-C00A240178AD}" destId="{FF679DC7-8886-8841-B9E6-0599E0B9B825}" srcOrd="1" destOrd="0" presId="urn:microsoft.com/office/officeart/2005/8/layout/lProcess2"/>
    <dgm:cxn modelId="{BED4D612-F496-5B4A-805D-DE8AC511FF97}" type="presOf" srcId="{BCA87546-A332-5A41-B741-244C147B69B5}" destId="{011900C7-6222-8149-980F-CD5A30E4F371}" srcOrd="0" destOrd="0" presId="urn:microsoft.com/office/officeart/2005/8/layout/lProcess2"/>
    <dgm:cxn modelId="{FAF6D391-15A9-8A4E-B765-9AE5310D71C7}" type="presOf" srcId="{C6B5574E-AD29-234E-BDC0-981900E6230C}" destId="{9D396549-BA2D-6B4C-AE64-2DA155F4D60C}" srcOrd="1" destOrd="0" presId="urn:microsoft.com/office/officeart/2005/8/layout/lProcess2"/>
    <dgm:cxn modelId="{B0B528F7-8A6A-2B47-B658-015DD655A665}" type="presOf" srcId="{D13DBF68-D0B8-4C4A-AF90-0D1344D9FE4F}" destId="{7A96E9CD-E14B-8342-8D52-F71641CE2104}" srcOrd="1" destOrd="0" presId="urn:microsoft.com/office/officeart/2005/8/layout/lProcess2"/>
    <dgm:cxn modelId="{DB711095-9AE3-164E-B591-9F06BD00C350}" type="presParOf" srcId="{011900C7-6222-8149-980F-CD5A30E4F371}" destId="{A4667879-CA67-0E42-8031-62B874E14EF3}" srcOrd="0" destOrd="0" presId="urn:microsoft.com/office/officeart/2005/8/layout/lProcess2"/>
    <dgm:cxn modelId="{693D8B08-782A-8A4B-B085-B3AC5B8D8D09}" type="presParOf" srcId="{A4667879-CA67-0E42-8031-62B874E14EF3}" destId="{4D5B186A-E668-D64C-93CA-0A52FE1132B7}" srcOrd="0" destOrd="0" presId="urn:microsoft.com/office/officeart/2005/8/layout/lProcess2"/>
    <dgm:cxn modelId="{D91FFE37-2FF9-1942-BFC8-01D689733A65}" type="presParOf" srcId="{A4667879-CA67-0E42-8031-62B874E14EF3}" destId="{7A96E9CD-E14B-8342-8D52-F71641CE2104}" srcOrd="1" destOrd="0" presId="urn:microsoft.com/office/officeart/2005/8/layout/lProcess2"/>
    <dgm:cxn modelId="{5A692154-BD5E-C54E-91E0-282157A6097A}" type="presParOf" srcId="{A4667879-CA67-0E42-8031-62B874E14EF3}" destId="{D9D142C5-3664-1D44-86C0-B56145AF28F7}" srcOrd="2" destOrd="0" presId="urn:microsoft.com/office/officeart/2005/8/layout/lProcess2"/>
    <dgm:cxn modelId="{395E2C33-A1C0-734A-B6B3-E07785ABBFEA}" type="presParOf" srcId="{D9D142C5-3664-1D44-86C0-B56145AF28F7}" destId="{2065E975-9F7C-BA41-9509-EAD78333C1AD}" srcOrd="0" destOrd="0" presId="urn:microsoft.com/office/officeart/2005/8/layout/lProcess2"/>
    <dgm:cxn modelId="{9420ACCE-79BA-0445-85EF-4319F83DD8CB}" type="presParOf" srcId="{2065E975-9F7C-BA41-9509-EAD78333C1AD}" destId="{841E4135-CD2F-DB42-B625-3F65E661DE8F}" srcOrd="0" destOrd="0" presId="urn:microsoft.com/office/officeart/2005/8/layout/lProcess2"/>
    <dgm:cxn modelId="{BAEA0B5C-208A-4348-80C3-815BD0248BD0}" type="presParOf" srcId="{011900C7-6222-8149-980F-CD5A30E4F371}" destId="{56A8E156-9FBB-914C-89D4-73371F660000}" srcOrd="1" destOrd="0" presId="urn:microsoft.com/office/officeart/2005/8/layout/lProcess2"/>
    <dgm:cxn modelId="{0C48AA45-7213-834C-82A8-E99B64B36C0B}" type="presParOf" srcId="{011900C7-6222-8149-980F-CD5A30E4F371}" destId="{F49B6B8A-D689-5840-BBDF-77E0C6A823E0}" srcOrd="2" destOrd="0" presId="urn:microsoft.com/office/officeart/2005/8/layout/lProcess2"/>
    <dgm:cxn modelId="{CF9F3368-2B2E-294C-890F-EA7253A35CED}" type="presParOf" srcId="{F49B6B8A-D689-5840-BBDF-77E0C6A823E0}" destId="{65A6157C-210E-F047-BF3E-173EF53D9EB0}" srcOrd="0" destOrd="0" presId="urn:microsoft.com/office/officeart/2005/8/layout/lProcess2"/>
    <dgm:cxn modelId="{3FF074ED-13AC-444C-B0FC-3C2438142E98}" type="presParOf" srcId="{F49B6B8A-D689-5840-BBDF-77E0C6A823E0}" destId="{FF679DC7-8886-8841-B9E6-0599E0B9B825}" srcOrd="1" destOrd="0" presId="urn:microsoft.com/office/officeart/2005/8/layout/lProcess2"/>
    <dgm:cxn modelId="{7819D3BC-E8C5-0B4D-B297-07BD6A5A010A}" type="presParOf" srcId="{F49B6B8A-D689-5840-BBDF-77E0C6A823E0}" destId="{2FFBCDD0-51A1-EF4A-B828-AE3148812ADE}" srcOrd="2" destOrd="0" presId="urn:microsoft.com/office/officeart/2005/8/layout/lProcess2"/>
    <dgm:cxn modelId="{1FCDBECC-9DC3-664E-94F4-04D8FF2E1322}" type="presParOf" srcId="{2FFBCDD0-51A1-EF4A-B828-AE3148812ADE}" destId="{583171D7-5F64-2249-B6F2-B0A79D6BFA06}" srcOrd="0" destOrd="0" presId="urn:microsoft.com/office/officeart/2005/8/layout/lProcess2"/>
    <dgm:cxn modelId="{8EFBDC89-28D9-EC4C-990B-F70D66BAF610}" type="presParOf" srcId="{583171D7-5F64-2249-B6F2-B0A79D6BFA06}" destId="{B83D9E81-3C05-A145-9C7A-6D0E4553C600}" srcOrd="0" destOrd="0" presId="urn:microsoft.com/office/officeart/2005/8/layout/lProcess2"/>
    <dgm:cxn modelId="{08D75E49-B494-F747-9197-06AF8B3DA33F}" type="presParOf" srcId="{011900C7-6222-8149-980F-CD5A30E4F371}" destId="{98CF12B2-6939-8D41-A1AA-E3C82729F336}" srcOrd="3" destOrd="0" presId="urn:microsoft.com/office/officeart/2005/8/layout/lProcess2"/>
    <dgm:cxn modelId="{1B3CBF9A-8FAD-8443-B6D8-C205125ED6D9}" type="presParOf" srcId="{011900C7-6222-8149-980F-CD5A30E4F371}" destId="{E55BE93B-D9D5-EC4F-AD57-62C590B89D39}" srcOrd="4" destOrd="0" presId="urn:microsoft.com/office/officeart/2005/8/layout/lProcess2"/>
    <dgm:cxn modelId="{976D891B-0CCD-5340-8D92-725DC070736A}" type="presParOf" srcId="{E55BE93B-D9D5-EC4F-AD57-62C590B89D39}" destId="{3D079782-3EB7-534E-AAA7-68DDCC3C9011}" srcOrd="0" destOrd="0" presId="urn:microsoft.com/office/officeart/2005/8/layout/lProcess2"/>
    <dgm:cxn modelId="{BDC8D6BD-00EA-2448-98E5-76CDBF2B1FBB}" type="presParOf" srcId="{E55BE93B-D9D5-EC4F-AD57-62C590B89D39}" destId="{9D396549-BA2D-6B4C-AE64-2DA155F4D60C}" srcOrd="1" destOrd="0" presId="urn:microsoft.com/office/officeart/2005/8/layout/lProcess2"/>
    <dgm:cxn modelId="{839AFAF7-FF31-4544-9404-D29143096AA4}" type="presParOf" srcId="{E55BE93B-D9D5-EC4F-AD57-62C590B89D39}" destId="{9E86E0D9-3DC7-B048-B7E8-9A31FB84A717}" srcOrd="2" destOrd="0" presId="urn:microsoft.com/office/officeart/2005/8/layout/lProcess2"/>
    <dgm:cxn modelId="{76FC9D7A-D22A-0E47-8C84-C59C425BB527}" type="presParOf" srcId="{9E86E0D9-3DC7-B048-B7E8-9A31FB84A717}" destId="{803AC475-86D6-E74D-8003-265F2CBAB962}" srcOrd="0" destOrd="0" presId="urn:microsoft.com/office/officeart/2005/8/layout/lProcess2"/>
    <dgm:cxn modelId="{A444EACE-E717-5144-9189-5C73A046E6C4}" type="presParOf" srcId="{803AC475-86D6-E74D-8003-265F2CBAB962}" destId="{611E5D32-70BA-424D-BABD-6461B896CD5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957D6C-E762-4675-863F-989DAF838028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F4C2E0D-0244-4A39-879D-5F45E471F5D3}">
      <dgm:prSet phldrT="[Text]"/>
      <dgm:spPr/>
      <dgm:t>
        <a:bodyPr/>
        <a:lstStyle/>
        <a:p>
          <a:r>
            <a:rPr lang="en-US" dirty="0" err="1" smtClean="0"/>
            <a:t>Q.A</a:t>
          </a:r>
          <a:endParaRPr lang="en-US" dirty="0"/>
        </a:p>
      </dgm:t>
    </dgm:pt>
    <dgm:pt modelId="{DF748BCB-27B6-433C-B1BC-71B51B295972}" type="parTrans" cxnId="{C7B0A82B-1213-42B6-B612-FC595B620603}">
      <dgm:prSet/>
      <dgm:spPr/>
      <dgm:t>
        <a:bodyPr/>
        <a:lstStyle/>
        <a:p>
          <a:endParaRPr lang="en-US"/>
        </a:p>
      </dgm:t>
    </dgm:pt>
    <dgm:pt modelId="{14A5DEEE-7051-478B-88AB-AA2950A765E5}" type="sibTrans" cxnId="{C7B0A82B-1213-42B6-B612-FC595B620603}">
      <dgm:prSet/>
      <dgm:spPr/>
      <dgm:t>
        <a:bodyPr/>
        <a:lstStyle/>
        <a:p>
          <a:endParaRPr lang="en-US"/>
        </a:p>
      </dgm:t>
    </dgm:pt>
    <dgm:pt modelId="{2BF8D774-2C40-4D49-84C9-93A16C31E99D}">
      <dgm:prSet phldrT="[Text]"/>
      <dgm:spPr/>
      <dgm:t>
        <a:bodyPr/>
        <a:lstStyle/>
        <a:p>
          <a:r>
            <a:rPr lang="en-US" dirty="0" smtClean="0"/>
            <a:t>External </a:t>
          </a:r>
          <a:endParaRPr lang="en-US" dirty="0"/>
        </a:p>
      </dgm:t>
    </dgm:pt>
    <dgm:pt modelId="{48CFBE89-38ED-49D5-92B3-908BE5AEF34E}" type="parTrans" cxnId="{54EA47F4-D6BC-43C3-804E-D408FBA04FC5}">
      <dgm:prSet/>
      <dgm:spPr/>
      <dgm:t>
        <a:bodyPr/>
        <a:lstStyle/>
        <a:p>
          <a:endParaRPr lang="en-US"/>
        </a:p>
      </dgm:t>
    </dgm:pt>
    <dgm:pt modelId="{A2808506-92F9-4871-9160-95E724CDF1EA}" type="sibTrans" cxnId="{54EA47F4-D6BC-43C3-804E-D408FBA04FC5}">
      <dgm:prSet/>
      <dgm:spPr/>
      <dgm:t>
        <a:bodyPr/>
        <a:lstStyle/>
        <a:p>
          <a:endParaRPr lang="en-US"/>
        </a:p>
      </dgm:t>
    </dgm:pt>
    <dgm:pt modelId="{EAAD306E-AB98-4990-A4CF-2DF1D4A8E699}">
      <dgm:prSet phldrT="[Text]"/>
      <dgm:spPr/>
      <dgm:t>
        <a:bodyPr/>
        <a:lstStyle/>
        <a:p>
          <a:r>
            <a:rPr lang="en-US" dirty="0" smtClean="0"/>
            <a:t>Internal</a:t>
          </a:r>
          <a:endParaRPr lang="en-US" dirty="0"/>
        </a:p>
      </dgm:t>
    </dgm:pt>
    <dgm:pt modelId="{A317169A-FE10-4BC7-A50F-D9D305477839}" type="parTrans" cxnId="{F8058668-0D01-44EB-B6A9-02CE5EE9773D}">
      <dgm:prSet/>
      <dgm:spPr/>
      <dgm:t>
        <a:bodyPr/>
        <a:lstStyle/>
        <a:p>
          <a:endParaRPr lang="en-US"/>
        </a:p>
      </dgm:t>
    </dgm:pt>
    <dgm:pt modelId="{AD03ADAD-CB57-440F-8456-3171E847B917}" type="sibTrans" cxnId="{F8058668-0D01-44EB-B6A9-02CE5EE9773D}">
      <dgm:prSet/>
      <dgm:spPr/>
      <dgm:t>
        <a:bodyPr/>
        <a:lstStyle/>
        <a:p>
          <a:endParaRPr lang="en-US"/>
        </a:p>
      </dgm:t>
    </dgm:pt>
    <dgm:pt modelId="{95A2BC74-F97E-47E8-ABEB-521CE28807B7}" type="pres">
      <dgm:prSet presAssocID="{A1957D6C-E762-4675-863F-989DAF8380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368B4B1-D10A-4B18-A8A5-C26287C643DD}" type="pres">
      <dgm:prSet presAssocID="{9F4C2E0D-0244-4A39-879D-5F45E471F5D3}" presName="hierRoot1" presStyleCnt="0">
        <dgm:presLayoutVars>
          <dgm:hierBranch val="init"/>
        </dgm:presLayoutVars>
      </dgm:prSet>
      <dgm:spPr/>
    </dgm:pt>
    <dgm:pt modelId="{EA687183-23BD-440E-B042-ADDC48A459F8}" type="pres">
      <dgm:prSet presAssocID="{9F4C2E0D-0244-4A39-879D-5F45E471F5D3}" presName="rootComposite1" presStyleCnt="0"/>
      <dgm:spPr/>
    </dgm:pt>
    <dgm:pt modelId="{FE8DEC29-68BB-4167-A82D-F6A7B8D33987}" type="pres">
      <dgm:prSet presAssocID="{9F4C2E0D-0244-4A39-879D-5F45E471F5D3}" presName="rootText1" presStyleLbl="node0" presStyleIdx="0" presStyleCnt="1" custLinFactNeighborY="-195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CAF75D-DB1A-4334-9D63-E24341C6AA07}" type="pres">
      <dgm:prSet presAssocID="{9F4C2E0D-0244-4A39-879D-5F45E471F5D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7E32B56-E247-4457-B7F6-CAE478793574}" type="pres">
      <dgm:prSet presAssocID="{9F4C2E0D-0244-4A39-879D-5F45E471F5D3}" presName="hierChild2" presStyleCnt="0"/>
      <dgm:spPr/>
    </dgm:pt>
    <dgm:pt modelId="{57110719-5DAF-48F8-872D-CF1D72D4D6DF}" type="pres">
      <dgm:prSet presAssocID="{48CFBE89-38ED-49D5-92B3-908BE5AEF34E}" presName="Name37" presStyleLbl="parChTrans1D2" presStyleIdx="0" presStyleCnt="2"/>
      <dgm:spPr/>
      <dgm:t>
        <a:bodyPr/>
        <a:lstStyle/>
        <a:p>
          <a:endParaRPr lang="en-US"/>
        </a:p>
      </dgm:t>
    </dgm:pt>
    <dgm:pt modelId="{26E761C9-AF76-42AA-82B3-E68F1DD81E4E}" type="pres">
      <dgm:prSet presAssocID="{2BF8D774-2C40-4D49-84C9-93A16C31E99D}" presName="hierRoot2" presStyleCnt="0">
        <dgm:presLayoutVars>
          <dgm:hierBranch val="init"/>
        </dgm:presLayoutVars>
      </dgm:prSet>
      <dgm:spPr/>
    </dgm:pt>
    <dgm:pt modelId="{509D62DB-2C91-4F6C-BA58-7C7D236A0F92}" type="pres">
      <dgm:prSet presAssocID="{2BF8D774-2C40-4D49-84C9-93A16C31E99D}" presName="rootComposite" presStyleCnt="0"/>
      <dgm:spPr/>
    </dgm:pt>
    <dgm:pt modelId="{28F4D579-549F-4C91-A0B8-B7CFA1FB5374}" type="pres">
      <dgm:prSet presAssocID="{2BF8D774-2C40-4D49-84C9-93A16C31E99D}" presName="rootText" presStyleLbl="node2" presStyleIdx="0" presStyleCnt="2" custLinFactNeighborY="206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4348C5-FCF0-45C4-A6A7-EF0FBF9CC515}" type="pres">
      <dgm:prSet presAssocID="{2BF8D774-2C40-4D49-84C9-93A16C31E99D}" presName="rootConnector" presStyleLbl="node2" presStyleIdx="0" presStyleCnt="2"/>
      <dgm:spPr/>
      <dgm:t>
        <a:bodyPr/>
        <a:lstStyle/>
        <a:p>
          <a:endParaRPr lang="en-US"/>
        </a:p>
      </dgm:t>
    </dgm:pt>
    <dgm:pt modelId="{FEE5F834-4352-4B55-8A8B-1FD042AF39B1}" type="pres">
      <dgm:prSet presAssocID="{2BF8D774-2C40-4D49-84C9-93A16C31E99D}" presName="hierChild4" presStyleCnt="0"/>
      <dgm:spPr/>
    </dgm:pt>
    <dgm:pt modelId="{566C8C17-BD2E-409E-B7F3-607A4FA66F13}" type="pres">
      <dgm:prSet presAssocID="{2BF8D774-2C40-4D49-84C9-93A16C31E99D}" presName="hierChild5" presStyleCnt="0"/>
      <dgm:spPr/>
    </dgm:pt>
    <dgm:pt modelId="{B2952C9A-7739-48C2-A2B7-41A52D3C39D7}" type="pres">
      <dgm:prSet presAssocID="{A317169A-FE10-4BC7-A50F-D9D305477839}" presName="Name37" presStyleLbl="parChTrans1D2" presStyleIdx="1" presStyleCnt="2"/>
      <dgm:spPr/>
      <dgm:t>
        <a:bodyPr/>
        <a:lstStyle/>
        <a:p>
          <a:endParaRPr lang="en-US"/>
        </a:p>
      </dgm:t>
    </dgm:pt>
    <dgm:pt modelId="{AC5585C2-4921-4BA6-AF83-FE1FB1F25426}" type="pres">
      <dgm:prSet presAssocID="{EAAD306E-AB98-4990-A4CF-2DF1D4A8E699}" presName="hierRoot2" presStyleCnt="0">
        <dgm:presLayoutVars>
          <dgm:hierBranch val="init"/>
        </dgm:presLayoutVars>
      </dgm:prSet>
      <dgm:spPr/>
    </dgm:pt>
    <dgm:pt modelId="{E61DC78A-0E38-403C-A380-E27DAA3A0ADD}" type="pres">
      <dgm:prSet presAssocID="{EAAD306E-AB98-4990-A4CF-2DF1D4A8E699}" presName="rootComposite" presStyleCnt="0"/>
      <dgm:spPr/>
    </dgm:pt>
    <dgm:pt modelId="{5EED534C-17D0-404E-B5B6-C3B8A3E2603E}" type="pres">
      <dgm:prSet presAssocID="{EAAD306E-AB98-4990-A4CF-2DF1D4A8E699}" presName="rootText" presStyleLbl="node2" presStyleIdx="1" presStyleCnt="2" custLinFactNeighborY="206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1F30AD-130C-458D-9706-74DEDBDB27AF}" type="pres">
      <dgm:prSet presAssocID="{EAAD306E-AB98-4990-A4CF-2DF1D4A8E699}" presName="rootConnector" presStyleLbl="node2" presStyleIdx="1" presStyleCnt="2"/>
      <dgm:spPr/>
      <dgm:t>
        <a:bodyPr/>
        <a:lstStyle/>
        <a:p>
          <a:endParaRPr lang="en-US"/>
        </a:p>
      </dgm:t>
    </dgm:pt>
    <dgm:pt modelId="{A0703642-4F16-4338-8C82-A2760970DA04}" type="pres">
      <dgm:prSet presAssocID="{EAAD306E-AB98-4990-A4CF-2DF1D4A8E699}" presName="hierChild4" presStyleCnt="0"/>
      <dgm:spPr/>
    </dgm:pt>
    <dgm:pt modelId="{0D5C81E9-4ACC-4272-AB1F-922E9A555E43}" type="pres">
      <dgm:prSet presAssocID="{EAAD306E-AB98-4990-A4CF-2DF1D4A8E699}" presName="hierChild5" presStyleCnt="0"/>
      <dgm:spPr/>
    </dgm:pt>
    <dgm:pt modelId="{20D656BD-4743-4A5B-BADD-93B39E4AC7CA}" type="pres">
      <dgm:prSet presAssocID="{9F4C2E0D-0244-4A39-879D-5F45E471F5D3}" presName="hierChild3" presStyleCnt="0"/>
      <dgm:spPr/>
    </dgm:pt>
  </dgm:ptLst>
  <dgm:cxnLst>
    <dgm:cxn modelId="{2935B4DD-EAC9-3A4C-935F-7799F12717F8}" type="presOf" srcId="{A317169A-FE10-4BC7-A50F-D9D305477839}" destId="{B2952C9A-7739-48C2-A2B7-41A52D3C39D7}" srcOrd="0" destOrd="0" presId="urn:microsoft.com/office/officeart/2005/8/layout/orgChart1"/>
    <dgm:cxn modelId="{9F22A4B1-33EB-B740-99DA-5BA76981488C}" type="presOf" srcId="{2BF8D774-2C40-4D49-84C9-93A16C31E99D}" destId="{28F4D579-549F-4C91-A0B8-B7CFA1FB5374}" srcOrd="0" destOrd="0" presId="urn:microsoft.com/office/officeart/2005/8/layout/orgChart1"/>
    <dgm:cxn modelId="{8CE37A20-4A3B-7E4E-8153-6821C26EF7ED}" type="presOf" srcId="{A1957D6C-E762-4675-863F-989DAF838028}" destId="{95A2BC74-F97E-47E8-ABEB-521CE28807B7}" srcOrd="0" destOrd="0" presId="urn:microsoft.com/office/officeart/2005/8/layout/orgChart1"/>
    <dgm:cxn modelId="{119EC2A1-AB4A-6A49-9AE8-1AB67C7FF9BD}" type="presOf" srcId="{48CFBE89-38ED-49D5-92B3-908BE5AEF34E}" destId="{57110719-5DAF-48F8-872D-CF1D72D4D6DF}" srcOrd="0" destOrd="0" presId="urn:microsoft.com/office/officeart/2005/8/layout/orgChart1"/>
    <dgm:cxn modelId="{A3D635B2-848D-7F4C-84D6-75DE6A7A0864}" type="presOf" srcId="{9F4C2E0D-0244-4A39-879D-5F45E471F5D3}" destId="{DACAF75D-DB1A-4334-9D63-E24341C6AA07}" srcOrd="1" destOrd="0" presId="urn:microsoft.com/office/officeart/2005/8/layout/orgChart1"/>
    <dgm:cxn modelId="{E92A3334-2DF2-B64E-9074-C574C103C741}" type="presOf" srcId="{EAAD306E-AB98-4990-A4CF-2DF1D4A8E699}" destId="{5EED534C-17D0-404E-B5B6-C3B8A3E2603E}" srcOrd="0" destOrd="0" presId="urn:microsoft.com/office/officeart/2005/8/layout/orgChart1"/>
    <dgm:cxn modelId="{F8058668-0D01-44EB-B6A9-02CE5EE9773D}" srcId="{9F4C2E0D-0244-4A39-879D-5F45E471F5D3}" destId="{EAAD306E-AB98-4990-A4CF-2DF1D4A8E699}" srcOrd="1" destOrd="0" parTransId="{A317169A-FE10-4BC7-A50F-D9D305477839}" sibTransId="{AD03ADAD-CB57-440F-8456-3171E847B917}"/>
    <dgm:cxn modelId="{54EA47F4-D6BC-43C3-804E-D408FBA04FC5}" srcId="{9F4C2E0D-0244-4A39-879D-5F45E471F5D3}" destId="{2BF8D774-2C40-4D49-84C9-93A16C31E99D}" srcOrd="0" destOrd="0" parTransId="{48CFBE89-38ED-49D5-92B3-908BE5AEF34E}" sibTransId="{A2808506-92F9-4871-9160-95E724CDF1EA}"/>
    <dgm:cxn modelId="{C7B0A82B-1213-42B6-B612-FC595B620603}" srcId="{A1957D6C-E762-4675-863F-989DAF838028}" destId="{9F4C2E0D-0244-4A39-879D-5F45E471F5D3}" srcOrd="0" destOrd="0" parTransId="{DF748BCB-27B6-433C-B1BC-71B51B295972}" sibTransId="{14A5DEEE-7051-478B-88AB-AA2950A765E5}"/>
    <dgm:cxn modelId="{0CE969B0-D044-1045-8457-FCC2A6D05769}" type="presOf" srcId="{2BF8D774-2C40-4D49-84C9-93A16C31E99D}" destId="{264348C5-FCF0-45C4-A6A7-EF0FBF9CC515}" srcOrd="1" destOrd="0" presId="urn:microsoft.com/office/officeart/2005/8/layout/orgChart1"/>
    <dgm:cxn modelId="{4CAA9BBC-DA37-6049-AB2A-B1BFE20D49AA}" type="presOf" srcId="{EAAD306E-AB98-4990-A4CF-2DF1D4A8E699}" destId="{491F30AD-130C-458D-9706-74DEDBDB27AF}" srcOrd="1" destOrd="0" presId="urn:microsoft.com/office/officeart/2005/8/layout/orgChart1"/>
    <dgm:cxn modelId="{BFC87056-FCC5-4F46-A93A-665592E0F627}" type="presOf" srcId="{9F4C2E0D-0244-4A39-879D-5F45E471F5D3}" destId="{FE8DEC29-68BB-4167-A82D-F6A7B8D33987}" srcOrd="0" destOrd="0" presId="urn:microsoft.com/office/officeart/2005/8/layout/orgChart1"/>
    <dgm:cxn modelId="{401B8169-7420-2444-B378-89242626CA75}" type="presParOf" srcId="{95A2BC74-F97E-47E8-ABEB-521CE28807B7}" destId="{A368B4B1-D10A-4B18-A8A5-C26287C643DD}" srcOrd="0" destOrd="0" presId="urn:microsoft.com/office/officeart/2005/8/layout/orgChart1"/>
    <dgm:cxn modelId="{4E87E8C7-12E7-C44C-90B9-423FEE9F3E73}" type="presParOf" srcId="{A368B4B1-D10A-4B18-A8A5-C26287C643DD}" destId="{EA687183-23BD-440E-B042-ADDC48A459F8}" srcOrd="0" destOrd="0" presId="urn:microsoft.com/office/officeart/2005/8/layout/orgChart1"/>
    <dgm:cxn modelId="{8E8825F6-3AC7-D542-8164-FF4E2C0C02F8}" type="presParOf" srcId="{EA687183-23BD-440E-B042-ADDC48A459F8}" destId="{FE8DEC29-68BB-4167-A82D-F6A7B8D33987}" srcOrd="0" destOrd="0" presId="urn:microsoft.com/office/officeart/2005/8/layout/orgChart1"/>
    <dgm:cxn modelId="{75078FB6-5F07-6044-9387-331D8A67E48F}" type="presParOf" srcId="{EA687183-23BD-440E-B042-ADDC48A459F8}" destId="{DACAF75D-DB1A-4334-9D63-E24341C6AA07}" srcOrd="1" destOrd="0" presId="urn:microsoft.com/office/officeart/2005/8/layout/orgChart1"/>
    <dgm:cxn modelId="{4D45B80C-2282-8E4B-B22E-820BBC45E5DD}" type="presParOf" srcId="{A368B4B1-D10A-4B18-A8A5-C26287C643DD}" destId="{57E32B56-E247-4457-B7F6-CAE478793574}" srcOrd="1" destOrd="0" presId="urn:microsoft.com/office/officeart/2005/8/layout/orgChart1"/>
    <dgm:cxn modelId="{AC3E58F3-8F5B-7C40-A07B-75DB7F7EC216}" type="presParOf" srcId="{57E32B56-E247-4457-B7F6-CAE478793574}" destId="{57110719-5DAF-48F8-872D-CF1D72D4D6DF}" srcOrd="0" destOrd="0" presId="urn:microsoft.com/office/officeart/2005/8/layout/orgChart1"/>
    <dgm:cxn modelId="{A3CB2760-8C69-B446-846A-51306FFF9E6D}" type="presParOf" srcId="{57E32B56-E247-4457-B7F6-CAE478793574}" destId="{26E761C9-AF76-42AA-82B3-E68F1DD81E4E}" srcOrd="1" destOrd="0" presId="urn:microsoft.com/office/officeart/2005/8/layout/orgChart1"/>
    <dgm:cxn modelId="{4FCDDCD9-4B8C-4346-ACB8-1F5B9B125217}" type="presParOf" srcId="{26E761C9-AF76-42AA-82B3-E68F1DD81E4E}" destId="{509D62DB-2C91-4F6C-BA58-7C7D236A0F92}" srcOrd="0" destOrd="0" presId="urn:microsoft.com/office/officeart/2005/8/layout/orgChart1"/>
    <dgm:cxn modelId="{3F4B15F0-A5DA-9E42-BFDC-D3252E01A14E}" type="presParOf" srcId="{509D62DB-2C91-4F6C-BA58-7C7D236A0F92}" destId="{28F4D579-549F-4C91-A0B8-B7CFA1FB5374}" srcOrd="0" destOrd="0" presId="urn:microsoft.com/office/officeart/2005/8/layout/orgChart1"/>
    <dgm:cxn modelId="{93C1BDD2-BD16-4E4E-B09C-865977380E96}" type="presParOf" srcId="{509D62DB-2C91-4F6C-BA58-7C7D236A0F92}" destId="{264348C5-FCF0-45C4-A6A7-EF0FBF9CC515}" srcOrd="1" destOrd="0" presId="urn:microsoft.com/office/officeart/2005/8/layout/orgChart1"/>
    <dgm:cxn modelId="{2866E398-A28B-2C43-AC61-91DAD08FCF03}" type="presParOf" srcId="{26E761C9-AF76-42AA-82B3-E68F1DD81E4E}" destId="{FEE5F834-4352-4B55-8A8B-1FD042AF39B1}" srcOrd="1" destOrd="0" presId="urn:microsoft.com/office/officeart/2005/8/layout/orgChart1"/>
    <dgm:cxn modelId="{1C8160D2-323A-AA4D-9B29-D6C058086D35}" type="presParOf" srcId="{26E761C9-AF76-42AA-82B3-E68F1DD81E4E}" destId="{566C8C17-BD2E-409E-B7F3-607A4FA66F13}" srcOrd="2" destOrd="0" presId="urn:microsoft.com/office/officeart/2005/8/layout/orgChart1"/>
    <dgm:cxn modelId="{3A434638-E083-2F46-8A51-6DA57B2A40ED}" type="presParOf" srcId="{57E32B56-E247-4457-B7F6-CAE478793574}" destId="{B2952C9A-7739-48C2-A2B7-41A52D3C39D7}" srcOrd="2" destOrd="0" presId="urn:microsoft.com/office/officeart/2005/8/layout/orgChart1"/>
    <dgm:cxn modelId="{E10CDBF2-417A-9146-BCB5-44516C80B345}" type="presParOf" srcId="{57E32B56-E247-4457-B7F6-CAE478793574}" destId="{AC5585C2-4921-4BA6-AF83-FE1FB1F25426}" srcOrd="3" destOrd="0" presId="urn:microsoft.com/office/officeart/2005/8/layout/orgChart1"/>
    <dgm:cxn modelId="{08336ACD-D7FD-884F-8643-715A36BFB355}" type="presParOf" srcId="{AC5585C2-4921-4BA6-AF83-FE1FB1F25426}" destId="{E61DC78A-0E38-403C-A380-E27DAA3A0ADD}" srcOrd="0" destOrd="0" presId="urn:microsoft.com/office/officeart/2005/8/layout/orgChart1"/>
    <dgm:cxn modelId="{769E6CB8-C4D5-2247-B2B4-28F8607688B5}" type="presParOf" srcId="{E61DC78A-0E38-403C-A380-E27DAA3A0ADD}" destId="{5EED534C-17D0-404E-B5B6-C3B8A3E2603E}" srcOrd="0" destOrd="0" presId="urn:microsoft.com/office/officeart/2005/8/layout/orgChart1"/>
    <dgm:cxn modelId="{B82BE40E-18FA-A643-8EBE-FC6852F12A52}" type="presParOf" srcId="{E61DC78A-0E38-403C-A380-E27DAA3A0ADD}" destId="{491F30AD-130C-458D-9706-74DEDBDB27AF}" srcOrd="1" destOrd="0" presId="urn:microsoft.com/office/officeart/2005/8/layout/orgChart1"/>
    <dgm:cxn modelId="{A6FA11D6-D2E6-4D4E-A151-4726A0123411}" type="presParOf" srcId="{AC5585C2-4921-4BA6-AF83-FE1FB1F25426}" destId="{A0703642-4F16-4338-8C82-A2760970DA04}" srcOrd="1" destOrd="0" presId="urn:microsoft.com/office/officeart/2005/8/layout/orgChart1"/>
    <dgm:cxn modelId="{BFD7BD24-603F-944E-802C-62F9902CCD1E}" type="presParOf" srcId="{AC5585C2-4921-4BA6-AF83-FE1FB1F25426}" destId="{0D5C81E9-4ACC-4272-AB1F-922E9A555E43}" srcOrd="2" destOrd="0" presId="urn:microsoft.com/office/officeart/2005/8/layout/orgChart1"/>
    <dgm:cxn modelId="{ECDF73BE-C6F8-EE4E-B8E2-8431E2EDBDF9}" type="presParOf" srcId="{A368B4B1-D10A-4B18-A8A5-C26287C643DD}" destId="{20D656BD-4743-4A5B-BADD-93B39E4AC7C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577F40-C258-4EDF-BBEE-7DA537027993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666D58-C3BE-436D-AC33-BB33232AF457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b="1" dirty="0" smtClean="0"/>
            <a:t>NUC </a:t>
          </a:r>
          <a:r>
            <a:rPr lang="en-US" b="1" dirty="0" smtClean="0"/>
            <a:t>Q.A</a:t>
          </a:r>
          <a:r>
            <a:rPr lang="en-US" b="1" dirty="0" smtClean="0"/>
            <a:t>. System</a:t>
          </a:r>
          <a:endParaRPr lang="en-US" b="1" dirty="0"/>
        </a:p>
      </dgm:t>
    </dgm:pt>
    <dgm:pt modelId="{5EAF73F0-4B79-47B1-B3E5-FA299BCE2B16}" type="parTrans" cxnId="{888B5180-D3F8-4472-A0DE-93A9D90E2A77}">
      <dgm:prSet/>
      <dgm:spPr/>
      <dgm:t>
        <a:bodyPr/>
        <a:lstStyle/>
        <a:p>
          <a:endParaRPr lang="en-US"/>
        </a:p>
      </dgm:t>
    </dgm:pt>
    <dgm:pt modelId="{5734777E-D6EA-47E5-B8DC-E1539105AECB}" type="sibTrans" cxnId="{888B5180-D3F8-4472-A0DE-93A9D90E2A77}">
      <dgm:prSet/>
      <dgm:spPr/>
      <dgm:t>
        <a:bodyPr/>
        <a:lstStyle/>
        <a:p>
          <a:endParaRPr lang="en-US"/>
        </a:p>
      </dgm:t>
    </dgm:pt>
    <dgm:pt modelId="{B13D7D5B-0C61-4E5B-961B-607A490994F5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Accreditation</a:t>
          </a:r>
          <a:endParaRPr lang="en-US" dirty="0"/>
        </a:p>
      </dgm:t>
    </dgm:pt>
    <dgm:pt modelId="{CDC11C60-8AB8-413D-BE00-A3A6AE13230A}" type="parTrans" cxnId="{8E9B488C-B49A-4792-8499-46E719017DA4}">
      <dgm:prSet/>
      <dgm:spPr/>
      <dgm:t>
        <a:bodyPr/>
        <a:lstStyle/>
        <a:p>
          <a:endParaRPr lang="en-US"/>
        </a:p>
      </dgm:t>
    </dgm:pt>
    <dgm:pt modelId="{02900145-8E52-4C2F-BF86-516F4ECD84E9}" type="sibTrans" cxnId="{8E9B488C-B49A-4792-8499-46E719017DA4}">
      <dgm:prSet/>
      <dgm:spPr/>
      <dgm:t>
        <a:bodyPr/>
        <a:lstStyle/>
        <a:p>
          <a:endParaRPr lang="en-US"/>
        </a:p>
      </dgm:t>
    </dgm:pt>
    <dgm:pt modelId="{90617EE5-77EA-4C00-BD57-6C7EC7B4A23D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Establishment of Universities</a:t>
          </a:r>
          <a:endParaRPr lang="en-US" dirty="0"/>
        </a:p>
      </dgm:t>
    </dgm:pt>
    <dgm:pt modelId="{161D95F0-CE23-4994-8E7B-1B7BFEA16829}" type="parTrans" cxnId="{27A8183D-97BC-4255-A4F4-85EA18EB7DE2}">
      <dgm:prSet/>
      <dgm:spPr/>
      <dgm:t>
        <a:bodyPr/>
        <a:lstStyle/>
        <a:p>
          <a:endParaRPr lang="en-US"/>
        </a:p>
      </dgm:t>
    </dgm:pt>
    <dgm:pt modelId="{83FAC662-E979-4D5A-9D5C-DDF982083983}" type="sibTrans" cxnId="{27A8183D-97BC-4255-A4F4-85EA18EB7DE2}">
      <dgm:prSet/>
      <dgm:spPr/>
      <dgm:t>
        <a:bodyPr/>
        <a:lstStyle/>
        <a:p>
          <a:endParaRPr lang="en-US"/>
        </a:p>
      </dgm:t>
    </dgm:pt>
    <dgm:pt modelId="{1CEE0F27-2506-493F-B9E1-0A85A29F87FF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err="1" smtClean="0"/>
            <a:t>COMPU</a:t>
          </a:r>
          <a:endParaRPr lang="en-US" dirty="0"/>
        </a:p>
      </dgm:t>
    </dgm:pt>
    <dgm:pt modelId="{C495681D-536D-478C-B767-809B05C8C8B2}" type="parTrans" cxnId="{BF3D0444-19C1-46B1-9EBD-53E753FC741E}">
      <dgm:prSet/>
      <dgm:spPr/>
      <dgm:t>
        <a:bodyPr/>
        <a:lstStyle/>
        <a:p>
          <a:endParaRPr lang="en-US"/>
        </a:p>
      </dgm:t>
    </dgm:pt>
    <dgm:pt modelId="{06087CE8-E712-4814-AA0A-66074B7AEAAE}" type="sibTrans" cxnId="{BF3D0444-19C1-46B1-9EBD-53E753FC741E}">
      <dgm:prSet/>
      <dgm:spPr/>
      <dgm:t>
        <a:bodyPr/>
        <a:lstStyle/>
        <a:p>
          <a:endParaRPr lang="en-US"/>
        </a:p>
      </dgm:t>
    </dgm:pt>
    <dgm:pt modelId="{03D169CF-5E52-46C3-A17B-48B5623CC7C4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Programme Establishment</a:t>
          </a:r>
          <a:endParaRPr lang="en-US" dirty="0"/>
        </a:p>
      </dgm:t>
    </dgm:pt>
    <dgm:pt modelId="{F6457FA8-500F-48D6-A807-504990E05490}" type="parTrans" cxnId="{37551648-7833-471B-989D-8A1549D40865}">
      <dgm:prSet/>
      <dgm:spPr/>
      <dgm:t>
        <a:bodyPr/>
        <a:lstStyle/>
        <a:p>
          <a:endParaRPr lang="en-US"/>
        </a:p>
      </dgm:t>
    </dgm:pt>
    <dgm:pt modelId="{D7B81744-CB86-4028-969D-F1325DBED06E}" type="sibTrans" cxnId="{37551648-7833-471B-989D-8A1549D40865}">
      <dgm:prSet/>
      <dgm:spPr/>
      <dgm:t>
        <a:bodyPr/>
        <a:lstStyle/>
        <a:p>
          <a:endParaRPr lang="en-US"/>
        </a:p>
      </dgm:t>
    </dgm:pt>
    <dgm:pt modelId="{A7EE27BD-0F91-4509-BB91-D3B6D3C8D3A8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Curriculum Development</a:t>
          </a:r>
          <a:endParaRPr lang="en-US" dirty="0"/>
        </a:p>
      </dgm:t>
    </dgm:pt>
    <dgm:pt modelId="{D2E60209-1069-4063-A2A8-EE019ACB71C6}" type="parTrans" cxnId="{0C7E325C-EA49-4BA0-9E3D-D8BA535C8640}">
      <dgm:prSet/>
      <dgm:spPr/>
      <dgm:t>
        <a:bodyPr/>
        <a:lstStyle/>
        <a:p>
          <a:endParaRPr lang="en-US"/>
        </a:p>
      </dgm:t>
    </dgm:pt>
    <dgm:pt modelId="{99475811-AB6E-426A-935B-A723844E45E3}" type="sibTrans" cxnId="{0C7E325C-EA49-4BA0-9E3D-D8BA535C8640}">
      <dgm:prSet/>
      <dgm:spPr/>
      <dgm:t>
        <a:bodyPr/>
        <a:lstStyle/>
        <a:p>
          <a:endParaRPr lang="en-US"/>
        </a:p>
      </dgm:t>
    </dgm:pt>
    <dgm:pt modelId="{8AB5DA16-06CB-42C0-A29E-C6454588A5CF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Admission Quota</a:t>
          </a:r>
          <a:endParaRPr lang="en-US" dirty="0"/>
        </a:p>
      </dgm:t>
    </dgm:pt>
    <dgm:pt modelId="{0BE2A368-C642-4BAB-997C-362862681B01}" type="parTrans" cxnId="{103263A3-8808-443C-9367-0DE1BE774561}">
      <dgm:prSet/>
      <dgm:spPr/>
      <dgm:t>
        <a:bodyPr/>
        <a:lstStyle/>
        <a:p>
          <a:endParaRPr lang="en-US"/>
        </a:p>
      </dgm:t>
    </dgm:pt>
    <dgm:pt modelId="{AD46C064-2659-4BA8-BE3D-F845F3FEE986}" type="sibTrans" cxnId="{103263A3-8808-443C-9367-0DE1BE774561}">
      <dgm:prSet/>
      <dgm:spPr/>
      <dgm:t>
        <a:bodyPr/>
        <a:lstStyle/>
        <a:p>
          <a:endParaRPr lang="en-US"/>
        </a:p>
      </dgm:t>
    </dgm:pt>
    <dgm:pt modelId="{1146B91D-A444-415B-A97C-3D0BF3A0C096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Post-</a:t>
          </a:r>
          <a:r>
            <a:rPr lang="en-US" dirty="0" err="1" smtClean="0"/>
            <a:t>UTME</a:t>
          </a:r>
          <a:r>
            <a:rPr lang="en-US" dirty="0" smtClean="0"/>
            <a:t> Screening</a:t>
          </a:r>
          <a:endParaRPr lang="en-US" dirty="0"/>
        </a:p>
      </dgm:t>
    </dgm:pt>
    <dgm:pt modelId="{C6FB6B10-63CC-41A0-9A8B-AB0F33A234A1}" type="parTrans" cxnId="{C1ADBDFB-F397-4D48-AA66-2CEF650B3477}">
      <dgm:prSet/>
      <dgm:spPr/>
      <dgm:t>
        <a:bodyPr/>
        <a:lstStyle/>
        <a:p>
          <a:endParaRPr lang="en-US"/>
        </a:p>
      </dgm:t>
    </dgm:pt>
    <dgm:pt modelId="{2347327B-1E2F-4F98-AC33-930901C3FEAC}" type="sibTrans" cxnId="{C1ADBDFB-F397-4D48-AA66-2CEF650B3477}">
      <dgm:prSet/>
      <dgm:spPr/>
      <dgm:t>
        <a:bodyPr/>
        <a:lstStyle/>
        <a:p>
          <a:endParaRPr lang="en-US"/>
        </a:p>
      </dgm:t>
    </dgm:pt>
    <dgm:pt modelId="{1AC4AE8C-5D80-46D7-B2A2-28C721C7A267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Physical Planning Development</a:t>
          </a:r>
          <a:endParaRPr lang="en-US" dirty="0"/>
        </a:p>
      </dgm:t>
    </dgm:pt>
    <dgm:pt modelId="{2F5ADBE6-9D94-44DC-9C80-12C432D835FD}" type="parTrans" cxnId="{6E6F4CD4-AAE4-4D72-ACE5-9295E0B69C47}">
      <dgm:prSet/>
      <dgm:spPr/>
      <dgm:t>
        <a:bodyPr/>
        <a:lstStyle/>
        <a:p>
          <a:endParaRPr lang="en-US"/>
        </a:p>
      </dgm:t>
    </dgm:pt>
    <dgm:pt modelId="{E38CF83C-BEB0-4443-8451-1A089045406D}" type="sibTrans" cxnId="{6E6F4CD4-AAE4-4D72-ACE5-9295E0B69C47}">
      <dgm:prSet/>
      <dgm:spPr/>
      <dgm:t>
        <a:bodyPr/>
        <a:lstStyle/>
        <a:p>
          <a:endParaRPr lang="en-US"/>
        </a:p>
      </dgm:t>
    </dgm:pt>
    <dgm:pt modelId="{AA6839B8-1360-4EC4-B2A5-D5F05413BACD}">
      <dgm:prSet phldrT="[Text]"/>
      <dgm:spPr>
        <a:solidFill>
          <a:srgbClr val="006600">
            <a:alpha val="50000"/>
          </a:srgbClr>
        </a:solidFill>
      </dgm:spPr>
      <dgm:t>
        <a:bodyPr/>
        <a:lstStyle/>
        <a:p>
          <a:r>
            <a:rPr lang="en-US" dirty="0" smtClean="0"/>
            <a:t>Research and Innovation</a:t>
          </a:r>
          <a:endParaRPr lang="en-US" dirty="0"/>
        </a:p>
      </dgm:t>
    </dgm:pt>
    <dgm:pt modelId="{F2EEFA87-1480-47A2-B31A-10919F76715E}" type="parTrans" cxnId="{AFFD1EDE-141A-4EA2-8207-92121029BA76}">
      <dgm:prSet/>
      <dgm:spPr/>
      <dgm:t>
        <a:bodyPr/>
        <a:lstStyle/>
        <a:p>
          <a:endParaRPr lang="en-US"/>
        </a:p>
      </dgm:t>
    </dgm:pt>
    <dgm:pt modelId="{DE509BBE-375E-40CF-ADC9-CF4BFA07B69B}" type="sibTrans" cxnId="{AFFD1EDE-141A-4EA2-8207-92121029BA76}">
      <dgm:prSet/>
      <dgm:spPr/>
      <dgm:t>
        <a:bodyPr/>
        <a:lstStyle/>
        <a:p>
          <a:endParaRPr lang="en-US"/>
        </a:p>
      </dgm:t>
    </dgm:pt>
    <dgm:pt modelId="{32EB6E1B-96FC-42FA-B91C-0D3ACDAC56F6}" type="pres">
      <dgm:prSet presAssocID="{99577F40-C258-4EDF-BBEE-7DA53702799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4A21C4-ED8C-4678-8474-2743CB574ACF}" type="pres">
      <dgm:prSet presAssocID="{99577F40-C258-4EDF-BBEE-7DA537027993}" presName="radial" presStyleCnt="0">
        <dgm:presLayoutVars>
          <dgm:animLvl val="ctr"/>
        </dgm:presLayoutVars>
      </dgm:prSet>
      <dgm:spPr/>
    </dgm:pt>
    <dgm:pt modelId="{C57CB519-EED8-4D52-9551-184ABC44E56B}" type="pres">
      <dgm:prSet presAssocID="{66666D58-C3BE-436D-AC33-BB33232AF457}" presName="centerShape" presStyleLbl="vennNode1" presStyleIdx="0" presStyleCnt="10"/>
      <dgm:spPr/>
      <dgm:t>
        <a:bodyPr/>
        <a:lstStyle/>
        <a:p>
          <a:endParaRPr lang="en-US"/>
        </a:p>
      </dgm:t>
    </dgm:pt>
    <dgm:pt modelId="{E397F437-9E9B-4924-A05B-E235F0789905}" type="pres">
      <dgm:prSet presAssocID="{B13D7D5B-0C61-4E5B-961B-607A490994F5}" presName="node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38C228-7207-40CE-834B-F8162C3BF2AD}" type="pres">
      <dgm:prSet presAssocID="{90617EE5-77EA-4C00-BD57-6C7EC7B4A23D}" presName="node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02586C-0FB7-48AD-8797-5F136C2E202C}" type="pres">
      <dgm:prSet presAssocID="{1CEE0F27-2506-493F-B9E1-0A85A29F87FF}" presName="node" presStyleLbl="venn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5BB1BD-0FB6-433E-9785-051DBC5C93C3}" type="pres">
      <dgm:prSet presAssocID="{03D169CF-5E52-46C3-A17B-48B5623CC7C4}" presName="node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B0801A-C6F2-4A3A-9B5E-51CAF35C77D5}" type="pres">
      <dgm:prSet presAssocID="{A7EE27BD-0F91-4509-BB91-D3B6D3C8D3A8}" presName="node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31E82-5D35-4B12-822F-F8E0C5CFBBCE}" type="pres">
      <dgm:prSet presAssocID="{8AB5DA16-06CB-42C0-A29E-C6454588A5CF}" presName="node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82910-8FC7-45DF-880C-166F5B45AF11}" type="pres">
      <dgm:prSet presAssocID="{1146B91D-A444-415B-A97C-3D0BF3A0C096}" presName="node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577981-DF51-4292-9722-FB40736960FF}" type="pres">
      <dgm:prSet presAssocID="{1AC4AE8C-5D80-46D7-B2A2-28C721C7A267}" presName="node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5CCA20-6513-4AF0-91F8-73DB1F4C9932}" type="pres">
      <dgm:prSet presAssocID="{AA6839B8-1360-4EC4-B2A5-D5F05413BACD}" presName="node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551648-7833-471B-989D-8A1549D40865}" srcId="{66666D58-C3BE-436D-AC33-BB33232AF457}" destId="{03D169CF-5E52-46C3-A17B-48B5623CC7C4}" srcOrd="3" destOrd="0" parTransId="{F6457FA8-500F-48D6-A807-504990E05490}" sibTransId="{D7B81744-CB86-4028-969D-F1325DBED06E}"/>
    <dgm:cxn modelId="{4DC62211-AE91-F047-9393-72933B1D4BAB}" type="presOf" srcId="{90617EE5-77EA-4C00-BD57-6C7EC7B4A23D}" destId="{D638C228-7207-40CE-834B-F8162C3BF2AD}" srcOrd="0" destOrd="0" presId="urn:microsoft.com/office/officeart/2005/8/layout/radial3"/>
    <dgm:cxn modelId="{8E9B488C-B49A-4792-8499-46E719017DA4}" srcId="{66666D58-C3BE-436D-AC33-BB33232AF457}" destId="{B13D7D5B-0C61-4E5B-961B-607A490994F5}" srcOrd="0" destOrd="0" parTransId="{CDC11C60-8AB8-413D-BE00-A3A6AE13230A}" sibTransId="{02900145-8E52-4C2F-BF86-516F4ECD84E9}"/>
    <dgm:cxn modelId="{CD5934FA-DCC9-A647-8061-3D58EF8AAB74}" type="presOf" srcId="{AA6839B8-1360-4EC4-B2A5-D5F05413BACD}" destId="{E45CCA20-6513-4AF0-91F8-73DB1F4C9932}" srcOrd="0" destOrd="0" presId="urn:microsoft.com/office/officeart/2005/8/layout/radial3"/>
    <dgm:cxn modelId="{376212D5-EE1A-9542-B017-6EA887C997C7}" type="presOf" srcId="{1CEE0F27-2506-493F-B9E1-0A85A29F87FF}" destId="{AB02586C-0FB7-48AD-8797-5F136C2E202C}" srcOrd="0" destOrd="0" presId="urn:microsoft.com/office/officeart/2005/8/layout/radial3"/>
    <dgm:cxn modelId="{058C3181-EBC0-E645-8696-D5F7E14620F8}" type="presOf" srcId="{66666D58-C3BE-436D-AC33-BB33232AF457}" destId="{C57CB519-EED8-4D52-9551-184ABC44E56B}" srcOrd="0" destOrd="0" presId="urn:microsoft.com/office/officeart/2005/8/layout/radial3"/>
    <dgm:cxn modelId="{C1ADBDFB-F397-4D48-AA66-2CEF650B3477}" srcId="{66666D58-C3BE-436D-AC33-BB33232AF457}" destId="{1146B91D-A444-415B-A97C-3D0BF3A0C096}" srcOrd="6" destOrd="0" parTransId="{C6FB6B10-63CC-41A0-9A8B-AB0F33A234A1}" sibTransId="{2347327B-1E2F-4F98-AC33-930901C3FEAC}"/>
    <dgm:cxn modelId="{27A8183D-97BC-4255-A4F4-85EA18EB7DE2}" srcId="{66666D58-C3BE-436D-AC33-BB33232AF457}" destId="{90617EE5-77EA-4C00-BD57-6C7EC7B4A23D}" srcOrd="1" destOrd="0" parTransId="{161D95F0-CE23-4994-8E7B-1B7BFEA16829}" sibTransId="{83FAC662-E979-4D5A-9D5C-DDF982083983}"/>
    <dgm:cxn modelId="{8550188A-5566-1F4E-A50A-B308F2DA0993}" type="presOf" srcId="{8AB5DA16-06CB-42C0-A29E-C6454588A5CF}" destId="{27031E82-5D35-4B12-822F-F8E0C5CFBBCE}" srcOrd="0" destOrd="0" presId="urn:microsoft.com/office/officeart/2005/8/layout/radial3"/>
    <dgm:cxn modelId="{888B5180-D3F8-4472-A0DE-93A9D90E2A77}" srcId="{99577F40-C258-4EDF-BBEE-7DA537027993}" destId="{66666D58-C3BE-436D-AC33-BB33232AF457}" srcOrd="0" destOrd="0" parTransId="{5EAF73F0-4B79-47B1-B3E5-FA299BCE2B16}" sibTransId="{5734777E-D6EA-47E5-B8DC-E1539105AECB}"/>
    <dgm:cxn modelId="{103263A3-8808-443C-9367-0DE1BE774561}" srcId="{66666D58-C3BE-436D-AC33-BB33232AF457}" destId="{8AB5DA16-06CB-42C0-A29E-C6454588A5CF}" srcOrd="5" destOrd="0" parTransId="{0BE2A368-C642-4BAB-997C-362862681B01}" sibTransId="{AD46C064-2659-4BA8-BE3D-F845F3FEE986}"/>
    <dgm:cxn modelId="{AFFD1EDE-141A-4EA2-8207-92121029BA76}" srcId="{66666D58-C3BE-436D-AC33-BB33232AF457}" destId="{AA6839B8-1360-4EC4-B2A5-D5F05413BACD}" srcOrd="8" destOrd="0" parTransId="{F2EEFA87-1480-47A2-B31A-10919F76715E}" sibTransId="{DE509BBE-375E-40CF-ADC9-CF4BFA07B69B}"/>
    <dgm:cxn modelId="{BF3D0444-19C1-46B1-9EBD-53E753FC741E}" srcId="{66666D58-C3BE-436D-AC33-BB33232AF457}" destId="{1CEE0F27-2506-493F-B9E1-0A85A29F87FF}" srcOrd="2" destOrd="0" parTransId="{C495681D-536D-478C-B767-809B05C8C8B2}" sibTransId="{06087CE8-E712-4814-AA0A-66074B7AEAAE}"/>
    <dgm:cxn modelId="{36CF4FB9-B714-5747-89B0-DE27F0929D5B}" type="presOf" srcId="{1AC4AE8C-5D80-46D7-B2A2-28C721C7A267}" destId="{FA577981-DF51-4292-9722-FB40736960FF}" srcOrd="0" destOrd="0" presId="urn:microsoft.com/office/officeart/2005/8/layout/radial3"/>
    <dgm:cxn modelId="{6E6F4CD4-AAE4-4D72-ACE5-9295E0B69C47}" srcId="{66666D58-C3BE-436D-AC33-BB33232AF457}" destId="{1AC4AE8C-5D80-46D7-B2A2-28C721C7A267}" srcOrd="7" destOrd="0" parTransId="{2F5ADBE6-9D94-44DC-9C80-12C432D835FD}" sibTransId="{E38CF83C-BEB0-4443-8451-1A089045406D}"/>
    <dgm:cxn modelId="{0C7E325C-EA49-4BA0-9E3D-D8BA535C8640}" srcId="{66666D58-C3BE-436D-AC33-BB33232AF457}" destId="{A7EE27BD-0F91-4509-BB91-D3B6D3C8D3A8}" srcOrd="4" destOrd="0" parTransId="{D2E60209-1069-4063-A2A8-EE019ACB71C6}" sibTransId="{99475811-AB6E-426A-935B-A723844E45E3}"/>
    <dgm:cxn modelId="{9B79F4AE-708F-0349-A689-7D63390A86AA}" type="presOf" srcId="{A7EE27BD-0F91-4509-BB91-D3B6D3C8D3A8}" destId="{07B0801A-C6F2-4A3A-9B5E-51CAF35C77D5}" srcOrd="0" destOrd="0" presId="urn:microsoft.com/office/officeart/2005/8/layout/radial3"/>
    <dgm:cxn modelId="{E16560C0-A5C8-AC43-8CA6-CD1C37A7F562}" type="presOf" srcId="{1146B91D-A444-415B-A97C-3D0BF3A0C096}" destId="{03782910-8FC7-45DF-880C-166F5B45AF11}" srcOrd="0" destOrd="0" presId="urn:microsoft.com/office/officeart/2005/8/layout/radial3"/>
    <dgm:cxn modelId="{C1D53536-5230-D74E-AE9F-CD97E257976A}" type="presOf" srcId="{03D169CF-5E52-46C3-A17B-48B5623CC7C4}" destId="{765BB1BD-0FB6-433E-9785-051DBC5C93C3}" srcOrd="0" destOrd="0" presId="urn:microsoft.com/office/officeart/2005/8/layout/radial3"/>
    <dgm:cxn modelId="{CED971D3-7C43-2646-AE6A-28044AD02175}" type="presOf" srcId="{99577F40-C258-4EDF-BBEE-7DA537027993}" destId="{32EB6E1B-96FC-42FA-B91C-0D3ACDAC56F6}" srcOrd="0" destOrd="0" presId="urn:microsoft.com/office/officeart/2005/8/layout/radial3"/>
    <dgm:cxn modelId="{20C3042A-5782-9F40-A601-C18D97FD7B7D}" type="presOf" srcId="{B13D7D5B-0C61-4E5B-961B-607A490994F5}" destId="{E397F437-9E9B-4924-A05B-E235F0789905}" srcOrd="0" destOrd="0" presId="urn:microsoft.com/office/officeart/2005/8/layout/radial3"/>
    <dgm:cxn modelId="{57DE54D8-FA0E-9B44-AFC8-06CD7883AD98}" type="presParOf" srcId="{32EB6E1B-96FC-42FA-B91C-0D3ACDAC56F6}" destId="{EC4A21C4-ED8C-4678-8474-2743CB574ACF}" srcOrd="0" destOrd="0" presId="urn:microsoft.com/office/officeart/2005/8/layout/radial3"/>
    <dgm:cxn modelId="{69ED5344-174A-0D41-AD4E-735C6E07C9C0}" type="presParOf" srcId="{EC4A21C4-ED8C-4678-8474-2743CB574ACF}" destId="{C57CB519-EED8-4D52-9551-184ABC44E56B}" srcOrd="0" destOrd="0" presId="urn:microsoft.com/office/officeart/2005/8/layout/radial3"/>
    <dgm:cxn modelId="{49BE3C13-CA00-B54E-ABF2-833BB7121736}" type="presParOf" srcId="{EC4A21C4-ED8C-4678-8474-2743CB574ACF}" destId="{E397F437-9E9B-4924-A05B-E235F0789905}" srcOrd="1" destOrd="0" presId="urn:microsoft.com/office/officeart/2005/8/layout/radial3"/>
    <dgm:cxn modelId="{3FB2A86B-3904-334F-BCD1-A51CA7A607FB}" type="presParOf" srcId="{EC4A21C4-ED8C-4678-8474-2743CB574ACF}" destId="{D638C228-7207-40CE-834B-F8162C3BF2AD}" srcOrd="2" destOrd="0" presId="urn:microsoft.com/office/officeart/2005/8/layout/radial3"/>
    <dgm:cxn modelId="{91BEF6EE-7CCF-024B-A90A-2D314618AD67}" type="presParOf" srcId="{EC4A21C4-ED8C-4678-8474-2743CB574ACF}" destId="{AB02586C-0FB7-48AD-8797-5F136C2E202C}" srcOrd="3" destOrd="0" presId="urn:microsoft.com/office/officeart/2005/8/layout/radial3"/>
    <dgm:cxn modelId="{1E651284-4AC8-F848-8D04-AC6B014290DC}" type="presParOf" srcId="{EC4A21C4-ED8C-4678-8474-2743CB574ACF}" destId="{765BB1BD-0FB6-433E-9785-051DBC5C93C3}" srcOrd="4" destOrd="0" presId="urn:microsoft.com/office/officeart/2005/8/layout/radial3"/>
    <dgm:cxn modelId="{3AD09CE7-6B0E-9C45-806F-5B12AA7B0E3B}" type="presParOf" srcId="{EC4A21C4-ED8C-4678-8474-2743CB574ACF}" destId="{07B0801A-C6F2-4A3A-9B5E-51CAF35C77D5}" srcOrd="5" destOrd="0" presId="urn:microsoft.com/office/officeart/2005/8/layout/radial3"/>
    <dgm:cxn modelId="{78692377-248A-9949-8C27-E8646C1E4661}" type="presParOf" srcId="{EC4A21C4-ED8C-4678-8474-2743CB574ACF}" destId="{27031E82-5D35-4B12-822F-F8E0C5CFBBCE}" srcOrd="6" destOrd="0" presId="urn:microsoft.com/office/officeart/2005/8/layout/radial3"/>
    <dgm:cxn modelId="{30668C0A-D066-D044-861A-34E655DF4138}" type="presParOf" srcId="{EC4A21C4-ED8C-4678-8474-2743CB574ACF}" destId="{03782910-8FC7-45DF-880C-166F5B45AF11}" srcOrd="7" destOrd="0" presId="urn:microsoft.com/office/officeart/2005/8/layout/radial3"/>
    <dgm:cxn modelId="{EBFB6F0E-24C8-9C46-9482-39746876918A}" type="presParOf" srcId="{EC4A21C4-ED8C-4678-8474-2743CB574ACF}" destId="{FA577981-DF51-4292-9722-FB40736960FF}" srcOrd="8" destOrd="0" presId="urn:microsoft.com/office/officeart/2005/8/layout/radial3"/>
    <dgm:cxn modelId="{BC6A36D9-C5DB-D941-B7E5-54E5C7E30F84}" type="presParOf" srcId="{EC4A21C4-ED8C-4678-8474-2743CB574ACF}" destId="{E45CCA20-6513-4AF0-91F8-73DB1F4C9932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F2789-BD74-DF49-899B-7F805C3A7F34}">
      <dsp:nvSpPr>
        <dsp:cNvPr id="0" name=""/>
        <dsp:cNvSpPr/>
      </dsp:nvSpPr>
      <dsp:spPr>
        <a:xfrm>
          <a:off x="959434" y="0"/>
          <a:ext cx="5538087" cy="553808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412FEE-6321-2F41-85A7-92FDDDB88A7D}">
      <dsp:nvSpPr>
        <dsp:cNvPr id="0" name=""/>
        <dsp:cNvSpPr/>
      </dsp:nvSpPr>
      <dsp:spPr>
        <a:xfrm>
          <a:off x="1485552" y="526118"/>
          <a:ext cx="2159854" cy="21598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Education</a:t>
          </a:r>
          <a:endParaRPr lang="en-US" sz="2900" b="1" kern="1200" dirty="0"/>
        </a:p>
      </dsp:txBody>
      <dsp:txXfrm>
        <a:off x="1590987" y="631553"/>
        <a:ext cx="1948984" cy="1948984"/>
      </dsp:txXfrm>
    </dsp:sp>
    <dsp:sp modelId="{20BE7CF4-365C-934B-A946-185F8D74A4AF}">
      <dsp:nvSpPr>
        <dsp:cNvPr id="0" name=""/>
        <dsp:cNvSpPr/>
      </dsp:nvSpPr>
      <dsp:spPr>
        <a:xfrm>
          <a:off x="3811549" y="526118"/>
          <a:ext cx="2159854" cy="21598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Concurrent </a:t>
          </a:r>
          <a:endParaRPr lang="en-US" sz="2900" b="1" kern="1200" dirty="0"/>
        </a:p>
      </dsp:txBody>
      <dsp:txXfrm>
        <a:off x="3916984" y="631553"/>
        <a:ext cx="1948984" cy="1948984"/>
      </dsp:txXfrm>
    </dsp:sp>
    <dsp:sp modelId="{676AEE52-D395-9E4B-91F8-7EC0F5E04C17}">
      <dsp:nvSpPr>
        <dsp:cNvPr id="0" name=""/>
        <dsp:cNvSpPr/>
      </dsp:nvSpPr>
      <dsp:spPr>
        <a:xfrm>
          <a:off x="1485552" y="2852115"/>
          <a:ext cx="2159854" cy="21598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rgbClr val="FF0000"/>
              </a:solidFill>
            </a:rPr>
            <a:t>Q.A</a:t>
          </a:r>
          <a:endParaRPr lang="en-US" sz="2900" b="1" kern="1200" dirty="0">
            <a:solidFill>
              <a:srgbClr val="FF0000"/>
            </a:solidFill>
          </a:endParaRPr>
        </a:p>
      </dsp:txBody>
      <dsp:txXfrm>
        <a:off x="1590987" y="2957550"/>
        <a:ext cx="1948984" cy="1948984"/>
      </dsp:txXfrm>
    </dsp:sp>
    <dsp:sp modelId="{0FFF3F78-2DE9-F544-9244-EE6162084FAA}">
      <dsp:nvSpPr>
        <dsp:cNvPr id="0" name=""/>
        <dsp:cNvSpPr/>
      </dsp:nvSpPr>
      <dsp:spPr>
        <a:xfrm>
          <a:off x="3811549" y="2852115"/>
          <a:ext cx="2159854" cy="21598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rgbClr val="FF0000"/>
              </a:solidFill>
            </a:rPr>
            <a:t>Exclusive</a:t>
          </a:r>
          <a:endParaRPr lang="en-US" sz="2900" b="1" kern="1200" dirty="0">
            <a:solidFill>
              <a:srgbClr val="FF0000"/>
            </a:solidFill>
          </a:endParaRPr>
        </a:p>
      </dsp:txBody>
      <dsp:txXfrm>
        <a:off x="3916984" y="2957550"/>
        <a:ext cx="1948984" cy="1948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B186A-E668-D64C-93CA-0A52FE1132B7}">
      <dsp:nvSpPr>
        <dsp:cNvPr id="0" name=""/>
        <dsp:cNvSpPr/>
      </dsp:nvSpPr>
      <dsp:spPr>
        <a:xfrm>
          <a:off x="744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dirty="0" smtClean="0">
              <a:solidFill>
                <a:srgbClr val="FF0000"/>
              </a:solidFill>
            </a:rPr>
            <a:t>NUC</a:t>
          </a:r>
          <a:endParaRPr lang="en-US" sz="5400" b="1" kern="1200" dirty="0">
            <a:solidFill>
              <a:srgbClr val="FF0000"/>
            </a:solidFill>
          </a:endParaRPr>
        </a:p>
      </dsp:txBody>
      <dsp:txXfrm>
        <a:off x="744" y="0"/>
        <a:ext cx="1934765" cy="1219200"/>
      </dsp:txXfrm>
    </dsp:sp>
    <dsp:sp modelId="{841E4135-CD2F-DB42-B625-3F65E661DE8F}">
      <dsp:nvSpPr>
        <dsp:cNvPr id="0" name=""/>
        <dsp:cNvSpPr/>
      </dsp:nvSpPr>
      <dsp:spPr>
        <a:xfrm>
          <a:off x="194220" y="1219200"/>
          <a:ext cx="1547812" cy="264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Universities</a:t>
          </a:r>
          <a:endParaRPr lang="en-US" sz="2000" b="1" kern="1200" dirty="0"/>
        </a:p>
      </dsp:txBody>
      <dsp:txXfrm>
        <a:off x="239554" y="1264534"/>
        <a:ext cx="1457144" cy="2550932"/>
      </dsp:txXfrm>
    </dsp:sp>
    <dsp:sp modelId="{65A6157C-210E-F047-BF3E-173EF53D9EB0}">
      <dsp:nvSpPr>
        <dsp:cNvPr id="0" name=""/>
        <dsp:cNvSpPr/>
      </dsp:nvSpPr>
      <dsp:spPr>
        <a:xfrm>
          <a:off x="2080617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dirty="0" smtClean="0">
              <a:solidFill>
                <a:srgbClr val="FF0000"/>
              </a:solidFill>
            </a:rPr>
            <a:t>NBTE</a:t>
          </a:r>
          <a:endParaRPr lang="en-US" sz="5400" b="1" kern="1200" dirty="0">
            <a:solidFill>
              <a:srgbClr val="FF0000"/>
            </a:solidFill>
          </a:endParaRPr>
        </a:p>
      </dsp:txBody>
      <dsp:txXfrm>
        <a:off x="2080617" y="0"/>
        <a:ext cx="1934765" cy="1219200"/>
      </dsp:txXfrm>
    </dsp:sp>
    <dsp:sp modelId="{B83D9E81-3C05-A145-9C7A-6D0E4553C600}">
      <dsp:nvSpPr>
        <dsp:cNvPr id="0" name=""/>
        <dsp:cNvSpPr/>
      </dsp:nvSpPr>
      <dsp:spPr>
        <a:xfrm>
          <a:off x="2274093" y="1219200"/>
          <a:ext cx="1547812" cy="264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Polytechnics</a:t>
          </a:r>
          <a:endParaRPr lang="en-US" sz="2000" b="1" kern="1200" dirty="0"/>
        </a:p>
      </dsp:txBody>
      <dsp:txXfrm>
        <a:off x="2319427" y="1264534"/>
        <a:ext cx="1457144" cy="2550932"/>
      </dsp:txXfrm>
    </dsp:sp>
    <dsp:sp modelId="{3D079782-3EB7-534E-AAA7-68DDCC3C9011}">
      <dsp:nvSpPr>
        <dsp:cNvPr id="0" name=""/>
        <dsp:cNvSpPr/>
      </dsp:nvSpPr>
      <dsp:spPr>
        <a:xfrm>
          <a:off x="4160490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dirty="0" smtClean="0">
              <a:solidFill>
                <a:srgbClr val="FF0000"/>
              </a:solidFill>
            </a:rPr>
            <a:t>NCCE</a:t>
          </a:r>
          <a:endParaRPr lang="en-US" sz="5400" b="1" kern="1200" dirty="0">
            <a:solidFill>
              <a:srgbClr val="FF0000"/>
            </a:solidFill>
          </a:endParaRPr>
        </a:p>
      </dsp:txBody>
      <dsp:txXfrm>
        <a:off x="4160490" y="0"/>
        <a:ext cx="1934765" cy="1219200"/>
      </dsp:txXfrm>
    </dsp:sp>
    <dsp:sp modelId="{611E5D32-70BA-424D-BABD-6461B896CD57}">
      <dsp:nvSpPr>
        <dsp:cNvPr id="0" name=""/>
        <dsp:cNvSpPr/>
      </dsp:nvSpPr>
      <dsp:spPr>
        <a:xfrm>
          <a:off x="4353966" y="1219200"/>
          <a:ext cx="1547812" cy="264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Colleges of Education</a:t>
          </a:r>
          <a:endParaRPr lang="en-US" sz="2000" b="1" kern="1200" dirty="0"/>
        </a:p>
      </dsp:txBody>
      <dsp:txXfrm>
        <a:off x="4399300" y="1264534"/>
        <a:ext cx="1457144" cy="25509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52C9A-7739-48C2-A2B7-41A52D3C39D7}">
      <dsp:nvSpPr>
        <dsp:cNvPr id="0" name=""/>
        <dsp:cNvSpPr/>
      </dsp:nvSpPr>
      <dsp:spPr>
        <a:xfrm>
          <a:off x="3216188" y="1686392"/>
          <a:ext cx="1760050" cy="1195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9814"/>
              </a:lnTo>
              <a:lnTo>
                <a:pt x="1760050" y="889814"/>
              </a:lnTo>
              <a:lnTo>
                <a:pt x="1760050" y="119527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10719-5DAF-48F8-872D-CF1D72D4D6DF}">
      <dsp:nvSpPr>
        <dsp:cNvPr id="0" name=""/>
        <dsp:cNvSpPr/>
      </dsp:nvSpPr>
      <dsp:spPr>
        <a:xfrm>
          <a:off x="1456137" y="1686392"/>
          <a:ext cx="1760050" cy="1195277"/>
        </a:xfrm>
        <a:custGeom>
          <a:avLst/>
          <a:gdLst/>
          <a:ahLst/>
          <a:cxnLst/>
          <a:rect l="0" t="0" r="0" b="0"/>
          <a:pathLst>
            <a:path>
              <a:moveTo>
                <a:pt x="1760050" y="0"/>
              </a:moveTo>
              <a:lnTo>
                <a:pt x="1760050" y="889814"/>
              </a:lnTo>
              <a:lnTo>
                <a:pt x="0" y="889814"/>
              </a:lnTo>
              <a:lnTo>
                <a:pt x="0" y="119527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DEC29-68BB-4167-A82D-F6A7B8D33987}">
      <dsp:nvSpPr>
        <dsp:cNvPr id="0" name=""/>
        <dsp:cNvSpPr/>
      </dsp:nvSpPr>
      <dsp:spPr>
        <a:xfrm>
          <a:off x="1761601" y="231805"/>
          <a:ext cx="2909173" cy="1454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/>
            <a:t>Q.A</a:t>
          </a:r>
          <a:endParaRPr lang="en-US" sz="6500" kern="1200" dirty="0"/>
        </a:p>
      </dsp:txBody>
      <dsp:txXfrm>
        <a:off x="1761601" y="231805"/>
        <a:ext cx="2909173" cy="1454586"/>
      </dsp:txXfrm>
    </dsp:sp>
    <dsp:sp modelId="{28F4D579-549F-4C91-A0B8-B7CFA1FB5374}">
      <dsp:nvSpPr>
        <dsp:cNvPr id="0" name=""/>
        <dsp:cNvSpPr/>
      </dsp:nvSpPr>
      <dsp:spPr>
        <a:xfrm>
          <a:off x="1550" y="2881670"/>
          <a:ext cx="2909173" cy="145458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External </a:t>
          </a:r>
          <a:endParaRPr lang="en-US" sz="6500" kern="1200" dirty="0"/>
        </a:p>
      </dsp:txBody>
      <dsp:txXfrm>
        <a:off x="1550" y="2881670"/>
        <a:ext cx="2909173" cy="1454586"/>
      </dsp:txXfrm>
    </dsp:sp>
    <dsp:sp modelId="{5EED534C-17D0-404E-B5B6-C3B8A3E2603E}">
      <dsp:nvSpPr>
        <dsp:cNvPr id="0" name=""/>
        <dsp:cNvSpPr/>
      </dsp:nvSpPr>
      <dsp:spPr>
        <a:xfrm>
          <a:off x="3521651" y="2881670"/>
          <a:ext cx="2909173" cy="145458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Internal</a:t>
          </a:r>
          <a:endParaRPr lang="en-US" sz="6500" kern="1200" dirty="0"/>
        </a:p>
      </dsp:txBody>
      <dsp:txXfrm>
        <a:off x="3521651" y="2881670"/>
        <a:ext cx="2909173" cy="14545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CB519-EED8-4D52-9551-184ABC44E56B}">
      <dsp:nvSpPr>
        <dsp:cNvPr id="0" name=""/>
        <dsp:cNvSpPr/>
      </dsp:nvSpPr>
      <dsp:spPr>
        <a:xfrm>
          <a:off x="2372127" y="1201575"/>
          <a:ext cx="2919004" cy="2919004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b="1" kern="1200" dirty="0" smtClean="0"/>
            <a:t>NUC </a:t>
          </a:r>
          <a:r>
            <a:rPr lang="en-US" sz="4600" b="1" kern="1200" dirty="0" smtClean="0"/>
            <a:t>Q.A</a:t>
          </a:r>
          <a:r>
            <a:rPr lang="en-US" sz="4600" b="1" kern="1200" dirty="0" smtClean="0"/>
            <a:t>. System</a:t>
          </a:r>
          <a:endParaRPr lang="en-US" sz="4600" b="1" kern="1200" dirty="0"/>
        </a:p>
      </dsp:txBody>
      <dsp:txXfrm>
        <a:off x="2799605" y="1629053"/>
        <a:ext cx="2064048" cy="2064048"/>
      </dsp:txXfrm>
    </dsp:sp>
    <dsp:sp modelId="{E397F437-9E9B-4924-A05B-E235F0789905}">
      <dsp:nvSpPr>
        <dsp:cNvPr id="0" name=""/>
        <dsp:cNvSpPr/>
      </dsp:nvSpPr>
      <dsp:spPr>
        <a:xfrm>
          <a:off x="3101878" y="28862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Accreditation</a:t>
          </a:r>
          <a:endParaRPr lang="en-US" sz="1300" kern="1200" dirty="0"/>
        </a:p>
      </dsp:txBody>
      <dsp:txXfrm>
        <a:off x="3315617" y="242601"/>
        <a:ext cx="1032024" cy="1032024"/>
      </dsp:txXfrm>
    </dsp:sp>
    <dsp:sp modelId="{D638C228-7207-40CE-834B-F8162C3BF2AD}">
      <dsp:nvSpPr>
        <dsp:cNvPr id="0" name=""/>
        <dsp:cNvSpPr/>
      </dsp:nvSpPr>
      <dsp:spPr>
        <a:xfrm>
          <a:off x="4324759" y="473954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Establishment of Universities</a:t>
          </a:r>
          <a:endParaRPr lang="en-US" sz="1300" kern="1200" dirty="0"/>
        </a:p>
      </dsp:txBody>
      <dsp:txXfrm>
        <a:off x="4538498" y="687693"/>
        <a:ext cx="1032024" cy="1032024"/>
      </dsp:txXfrm>
    </dsp:sp>
    <dsp:sp modelId="{AB02586C-0FB7-48AD-8797-5F136C2E202C}">
      <dsp:nvSpPr>
        <dsp:cNvPr id="0" name=""/>
        <dsp:cNvSpPr/>
      </dsp:nvSpPr>
      <dsp:spPr>
        <a:xfrm>
          <a:off x="4975440" y="1600967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COMPU</a:t>
          </a:r>
          <a:endParaRPr lang="en-US" sz="1300" kern="1200" dirty="0"/>
        </a:p>
      </dsp:txBody>
      <dsp:txXfrm>
        <a:off x="5189179" y="1814706"/>
        <a:ext cx="1032024" cy="1032024"/>
      </dsp:txXfrm>
    </dsp:sp>
    <dsp:sp modelId="{765BB1BD-0FB6-433E-9785-051DBC5C93C3}">
      <dsp:nvSpPr>
        <dsp:cNvPr id="0" name=""/>
        <dsp:cNvSpPr/>
      </dsp:nvSpPr>
      <dsp:spPr>
        <a:xfrm>
          <a:off x="4749461" y="2882558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Programme Establishment</a:t>
          </a:r>
          <a:endParaRPr lang="en-US" sz="1300" kern="1200" dirty="0"/>
        </a:p>
      </dsp:txBody>
      <dsp:txXfrm>
        <a:off x="4963200" y="3096297"/>
        <a:ext cx="1032024" cy="1032024"/>
      </dsp:txXfrm>
    </dsp:sp>
    <dsp:sp modelId="{07B0801A-C6F2-4A3A-9B5E-51CAF35C77D5}">
      <dsp:nvSpPr>
        <dsp:cNvPr id="0" name=""/>
        <dsp:cNvSpPr/>
      </dsp:nvSpPr>
      <dsp:spPr>
        <a:xfrm>
          <a:off x="3752559" y="3719058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Curriculum Development</a:t>
          </a:r>
          <a:endParaRPr lang="en-US" sz="1300" kern="1200" dirty="0"/>
        </a:p>
      </dsp:txBody>
      <dsp:txXfrm>
        <a:off x="3966298" y="3932797"/>
        <a:ext cx="1032024" cy="1032024"/>
      </dsp:txXfrm>
    </dsp:sp>
    <dsp:sp modelId="{27031E82-5D35-4B12-822F-F8E0C5CFBBCE}">
      <dsp:nvSpPr>
        <dsp:cNvPr id="0" name=""/>
        <dsp:cNvSpPr/>
      </dsp:nvSpPr>
      <dsp:spPr>
        <a:xfrm>
          <a:off x="2451197" y="3719058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Admission Quota</a:t>
          </a:r>
          <a:endParaRPr lang="en-US" sz="1300" kern="1200" dirty="0"/>
        </a:p>
      </dsp:txBody>
      <dsp:txXfrm>
        <a:off x="2664936" y="3932797"/>
        <a:ext cx="1032024" cy="1032024"/>
      </dsp:txXfrm>
    </dsp:sp>
    <dsp:sp modelId="{03782910-8FC7-45DF-880C-166F5B45AF11}">
      <dsp:nvSpPr>
        <dsp:cNvPr id="0" name=""/>
        <dsp:cNvSpPr/>
      </dsp:nvSpPr>
      <dsp:spPr>
        <a:xfrm>
          <a:off x="1454296" y="2882558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Post-</a:t>
          </a:r>
          <a:r>
            <a:rPr lang="en-US" sz="1300" kern="1200" dirty="0" err="1" smtClean="0"/>
            <a:t>UTME</a:t>
          </a:r>
          <a:r>
            <a:rPr lang="en-US" sz="1300" kern="1200" dirty="0" smtClean="0"/>
            <a:t> Screening</a:t>
          </a:r>
          <a:endParaRPr lang="en-US" sz="1300" kern="1200" dirty="0"/>
        </a:p>
      </dsp:txBody>
      <dsp:txXfrm>
        <a:off x="1668035" y="3096297"/>
        <a:ext cx="1032024" cy="1032024"/>
      </dsp:txXfrm>
    </dsp:sp>
    <dsp:sp modelId="{FA577981-DF51-4292-9722-FB40736960FF}">
      <dsp:nvSpPr>
        <dsp:cNvPr id="0" name=""/>
        <dsp:cNvSpPr/>
      </dsp:nvSpPr>
      <dsp:spPr>
        <a:xfrm>
          <a:off x="1228317" y="1600967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Physical Planning Development</a:t>
          </a:r>
          <a:endParaRPr lang="en-US" sz="1300" kern="1200" dirty="0"/>
        </a:p>
      </dsp:txBody>
      <dsp:txXfrm>
        <a:off x="1442056" y="1814706"/>
        <a:ext cx="1032024" cy="1032024"/>
      </dsp:txXfrm>
    </dsp:sp>
    <dsp:sp modelId="{E45CCA20-6513-4AF0-91F8-73DB1F4C9932}">
      <dsp:nvSpPr>
        <dsp:cNvPr id="0" name=""/>
        <dsp:cNvSpPr/>
      </dsp:nvSpPr>
      <dsp:spPr>
        <a:xfrm>
          <a:off x="1878998" y="473954"/>
          <a:ext cx="1459502" cy="1459502"/>
        </a:xfrm>
        <a:prstGeom prst="ellipse">
          <a:avLst/>
        </a:prstGeom>
        <a:solidFill>
          <a:srgbClr val="0066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Research and Innovation</a:t>
          </a:r>
          <a:endParaRPr lang="en-US" sz="1300" kern="1200" dirty="0"/>
        </a:p>
      </dsp:txBody>
      <dsp:txXfrm>
        <a:off x="2092737" y="687693"/>
        <a:ext cx="1032024" cy="1032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AB951-6D0F-8742-A5D0-F4B47DD6A828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B2454-E69F-544C-A96A-2B15C8B42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7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7624FB-9A86-4039-A0F1-A0A56C9DB0D5}" type="slidenum">
              <a:rPr lang="en-US"/>
              <a:pPr/>
              <a:t>12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5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2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6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6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8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6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32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9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4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97E7C-4013-F043-9CEA-A47D01056915}" type="datetimeFigureOut">
              <a:rPr lang="en-US" smtClean="0"/>
              <a:t>15/10/18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55301-4E95-CA45-B3C3-9C41076AB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9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3" Type="http://schemas.openxmlformats.org/officeDocument/2006/relationships/image" Target="../media/image10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3" Type="http://schemas.openxmlformats.org/officeDocument/2006/relationships/image" Target="../media/image10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2896" y="202078"/>
            <a:ext cx="890404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800" b="1" dirty="0" smtClean="0">
              <a:solidFill>
                <a:srgbClr val="FF0000"/>
              </a:solidFill>
            </a:endParaRPr>
          </a:p>
          <a:p>
            <a:pPr algn="ctr"/>
            <a:endParaRPr lang="en-GB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GB" sz="4000" b="1" dirty="0" smtClean="0">
                <a:solidFill>
                  <a:srgbClr val="FF0000"/>
                </a:solidFill>
              </a:rPr>
              <a:t>&lt;</a:t>
            </a:r>
            <a:endParaRPr lang="en-GB" sz="4000" b="1" dirty="0">
              <a:solidFill>
                <a:srgbClr val="FF0000"/>
              </a:solidFill>
            </a:endParaRPr>
          </a:p>
          <a:p>
            <a:pPr algn="ctr"/>
            <a:r>
              <a:rPr lang="en-GB" sz="4000" b="1" dirty="0" smtClean="0">
                <a:solidFill>
                  <a:srgbClr val="FF0000"/>
                </a:solidFill>
              </a:rPr>
              <a:t>Quality </a:t>
            </a:r>
            <a:r>
              <a:rPr lang="en-GB" sz="4000" b="1" dirty="0" smtClean="0">
                <a:solidFill>
                  <a:srgbClr val="FF0000"/>
                </a:solidFill>
              </a:rPr>
              <a:t>Assurance in </a:t>
            </a:r>
            <a:r>
              <a:rPr lang="en-GB" sz="4000" b="1" dirty="0" smtClean="0">
                <a:solidFill>
                  <a:srgbClr val="FF0000"/>
                </a:solidFill>
              </a:rPr>
              <a:t>Higher Education: Issues and the Way Forward </a:t>
            </a:r>
            <a:endParaRPr lang="en-GB" sz="4000" b="1" dirty="0" smtClean="0">
              <a:solidFill>
                <a:srgbClr val="FF0000"/>
              </a:solidFill>
            </a:endParaRPr>
          </a:p>
          <a:p>
            <a:pPr algn="ctr"/>
            <a:endParaRPr lang="en-GB" sz="3200" b="1" dirty="0"/>
          </a:p>
          <a:p>
            <a:pPr algn="ctr"/>
            <a:r>
              <a:rPr lang="en-GB" sz="3200" b="1" dirty="0" err="1" smtClean="0">
                <a:solidFill>
                  <a:srgbClr val="1B5B1C"/>
                </a:solidFill>
              </a:rPr>
              <a:t>Dr.</a:t>
            </a:r>
            <a:r>
              <a:rPr lang="en-GB" sz="3200" b="1" dirty="0" smtClean="0">
                <a:solidFill>
                  <a:srgbClr val="1B5B1C"/>
                </a:solidFill>
              </a:rPr>
              <a:t> Noel B. Saliu</a:t>
            </a:r>
          </a:p>
          <a:p>
            <a:pPr algn="ctr"/>
            <a:r>
              <a:rPr lang="en-GB" sz="2800" dirty="0" smtClean="0">
                <a:solidFill>
                  <a:srgbClr val="000090"/>
                </a:solidFill>
              </a:rPr>
              <a:t>Director</a:t>
            </a:r>
            <a:r>
              <a:rPr lang="en-GB" sz="2800" dirty="0">
                <a:solidFill>
                  <a:srgbClr val="000090"/>
                </a:solidFill>
              </a:rPr>
              <a:t> </a:t>
            </a:r>
            <a:r>
              <a:rPr lang="en-GB" sz="2800" dirty="0" smtClean="0">
                <a:solidFill>
                  <a:srgbClr val="000090"/>
                </a:solidFill>
              </a:rPr>
              <a:t>of </a:t>
            </a:r>
            <a:r>
              <a:rPr lang="en-GB" sz="2800" dirty="0" smtClean="0">
                <a:solidFill>
                  <a:srgbClr val="000090"/>
                </a:solidFill>
              </a:rPr>
              <a:t>Accreditation</a:t>
            </a:r>
            <a:endParaRPr lang="en-GB" sz="2800" dirty="0" smtClean="0">
              <a:solidFill>
                <a:srgbClr val="000090"/>
              </a:solidFill>
            </a:endParaRPr>
          </a:p>
          <a:p>
            <a:pPr algn="ctr"/>
            <a:r>
              <a:rPr lang="en-GB" sz="2800" dirty="0" smtClean="0">
                <a:solidFill>
                  <a:srgbClr val="000090"/>
                </a:solidFill>
              </a:rPr>
              <a:t>National Universities Commission</a:t>
            </a:r>
            <a:endParaRPr lang="en-GB" sz="3200" dirty="0" smtClean="0">
              <a:solidFill>
                <a:srgbClr val="000090"/>
              </a:solidFill>
            </a:endParaRPr>
          </a:p>
          <a:p>
            <a:pPr algn="ctr"/>
            <a:endParaRPr lang="en-GB" sz="3200" b="1" dirty="0" smtClean="0"/>
          </a:p>
          <a:p>
            <a:pPr algn="ctr"/>
            <a:r>
              <a:rPr lang="en-GB" sz="3200" dirty="0" smtClean="0">
                <a:solidFill>
                  <a:srgbClr val="60370A"/>
                </a:solidFill>
              </a:rPr>
              <a:t>CODAPNU 2018 Conference and Workshop </a:t>
            </a:r>
            <a:endParaRPr lang="en-GB" sz="3200" dirty="0" smtClean="0">
              <a:solidFill>
                <a:srgbClr val="60370A"/>
              </a:solidFill>
            </a:endParaRPr>
          </a:p>
          <a:p>
            <a:pPr algn="r"/>
            <a:endParaRPr lang="en-GB" sz="3200" dirty="0" smtClean="0">
              <a:solidFill>
                <a:srgbClr val="FF0000"/>
              </a:solidFill>
            </a:endParaRPr>
          </a:p>
          <a:p>
            <a:pPr algn="r"/>
            <a:r>
              <a:rPr lang="en-GB" sz="3200" dirty="0" smtClean="0">
                <a:solidFill>
                  <a:srgbClr val="FF0000"/>
                </a:solidFill>
              </a:rPr>
              <a:t>15 </a:t>
            </a:r>
            <a:r>
              <a:rPr lang="en-US" sz="3200" dirty="0" smtClean="0">
                <a:solidFill>
                  <a:srgbClr val="FF0000"/>
                </a:solidFill>
              </a:rPr>
              <a:t>October</a:t>
            </a:r>
            <a:r>
              <a:rPr lang="en-GB" sz="3200" dirty="0" smtClean="0">
                <a:solidFill>
                  <a:srgbClr val="FF0000"/>
                </a:solidFill>
              </a:rPr>
              <a:t>, 2018</a:t>
            </a:r>
            <a:r>
              <a:rPr lang="en-GB" sz="3200" dirty="0" smtClean="0"/>
              <a:t> </a:t>
            </a:r>
            <a:r>
              <a:rPr lang="en-US" sz="3200" b="1" dirty="0" smtClean="0">
                <a:effectLst/>
              </a:rPr>
              <a:t> </a:t>
            </a:r>
            <a:endParaRPr lang="en-US" sz="3200" b="1" dirty="0"/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2001" y="0"/>
            <a:ext cx="1507646" cy="180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683851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512" y="1484784"/>
            <a:ext cx="5976664" cy="7078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solidFill>
                  <a:srgbClr val="CC99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Quality Assurance</a:t>
            </a:r>
            <a:endParaRPr lang="en-US" sz="2800" b="1" dirty="0" smtClean="0">
              <a:solidFill>
                <a:srgbClr val="CC99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2475799"/>
            <a:ext cx="8229600" cy="361749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set of planned and systematic activities implemented to maximise the probability that minimum standards of quality in education are being attained.</a:t>
            </a:r>
            <a:endParaRPr kumimoji="0" lang="en-GB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09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00" y="2497286"/>
            <a:ext cx="4800600" cy="33528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 assurance is 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only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accreditation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4" descr="teac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609726"/>
            <a:ext cx="2638425" cy="2181225"/>
          </a:xfrm>
          <a:prstGeom prst="rect">
            <a:avLst/>
          </a:prstGeom>
          <a:noFill/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11560" y="789202"/>
            <a:ext cx="763284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Accreditation</a:t>
            </a:r>
            <a:endParaRPr lang="en-US" sz="22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59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Elements of Quality Assurance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143000"/>
            <a:ext cx="6096000" cy="4530725"/>
          </a:xfrm>
        </p:spPr>
        <p:txBody>
          <a:bodyPr>
            <a:noAutofit/>
          </a:bodyPr>
          <a:lstStyle/>
          <a:p>
            <a:r>
              <a:rPr lang="en-US" sz="4000" dirty="0"/>
              <a:t>External examiner system</a:t>
            </a:r>
          </a:p>
          <a:p>
            <a:r>
              <a:rPr lang="en-GB" altLang="ja-JP" sz="4000" dirty="0">
                <a:ea typeface="ＭＳ Ｐゴシック" charset="-128"/>
              </a:rPr>
              <a:t>Institutional audit/visitations</a:t>
            </a:r>
          </a:p>
          <a:p>
            <a:r>
              <a:rPr lang="en-GB" altLang="ja-JP" sz="4000" dirty="0">
                <a:ea typeface="ＭＳ Ｐゴシック" charset="-128"/>
              </a:rPr>
              <a:t>Routine monitoring </a:t>
            </a:r>
            <a:endParaRPr lang="en-US" sz="4000" dirty="0"/>
          </a:p>
          <a:p>
            <a:r>
              <a:rPr lang="en-US" sz="4000" dirty="0"/>
              <a:t>Accreditation</a:t>
            </a:r>
          </a:p>
          <a:p>
            <a:r>
              <a:rPr lang="en-US" sz="4000" dirty="0" smtClean="0"/>
              <a:t>Ranking</a:t>
            </a:r>
          </a:p>
          <a:p>
            <a:r>
              <a:rPr lang="en-US" sz="4000" dirty="0" smtClean="0"/>
              <a:t>Post-</a:t>
            </a:r>
            <a:r>
              <a:rPr lang="en-US" sz="4000" dirty="0" err="1" smtClean="0"/>
              <a:t>UTME</a:t>
            </a:r>
            <a:endParaRPr lang="en-US" sz="4000" dirty="0"/>
          </a:p>
          <a:p>
            <a:r>
              <a:rPr lang="en-US" sz="4000" dirty="0"/>
              <a:t>…</a:t>
            </a:r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7602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090360"/>
            <a:ext cx="873373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Provision of information to the public and other 	interested 	parties</a:t>
            </a:r>
            <a:r>
              <a:rPr kumimoji="0" lang="en-US" altLang="zh-CN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about quality and standards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lang="en-US" altLang="zh-CN" sz="2400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Giving credibility to awards (and hence to award holders).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lang="en-US" altLang="zh-CN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Engendering of confidence in purchasers that they will 	be 	making a worthwhile investment when they enroll in a 	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programme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Ensuring accountability in respect of the investment of 	public 	money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Providing clarity regarding the purpose of programmes, and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lang="en-US" altLang="zh-CN" sz="12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Enhancing quality and standard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5616" y="466725"/>
            <a:ext cx="5184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Purpose of Quality Assurance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24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2623" y="2595980"/>
            <a:ext cx="71911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 smtClean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Nigerian’s Tertiary Education System</a:t>
            </a:r>
            <a:endParaRPr lang="en-US" altLang="zh-CN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7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alphaModFix/>
          </a:blip>
          <a:srcRect/>
          <a:stretch>
            <a:fillRect/>
          </a:stretch>
        </p:blipFill>
        <p:spPr bwMode="auto">
          <a:xfrm>
            <a:off x="114168" y="5807450"/>
            <a:ext cx="816002" cy="97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70507" y="6111786"/>
            <a:ext cx="5197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National Universities Commission</a:t>
            </a:r>
            <a:endParaRPr lang="en-US" sz="2800" b="1" u="sng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9512" y="1675585"/>
            <a:ext cx="856895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Today…</a:t>
            </a:r>
            <a:endParaRPr lang="en-US" sz="32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								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43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Federal</a:t>
            </a:r>
            <a:endParaRPr lang="en-US" sz="3200" dirty="0" smtClean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165 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Universities		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47 State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									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75 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Private</a:t>
            </a:r>
            <a:endParaRPr lang="en-US" sz="3200" dirty="0" smtClean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4211960" y="2827713"/>
            <a:ext cx="360040" cy="1656184"/>
          </a:xfrm>
          <a:prstGeom prst="rightBrace">
            <a:avLst/>
          </a:prstGeom>
          <a:ln>
            <a:solidFill>
              <a:srgbClr val="0066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6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alphaModFix/>
          </a:blip>
          <a:srcRect/>
          <a:stretch>
            <a:fillRect/>
          </a:stretch>
        </p:blipFill>
        <p:spPr bwMode="auto">
          <a:xfrm>
            <a:off x="114168" y="5807450"/>
            <a:ext cx="816002" cy="97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70507" y="6111786"/>
            <a:ext cx="5197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National Universities Commission</a:t>
            </a:r>
            <a:endParaRPr lang="en-US" sz="2800" b="1" u="sng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9512" y="1396924"/>
            <a:ext cx="85689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									28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 Federal</a:t>
            </a:r>
            <a:endParaRPr lang="en-US" sz="3200" dirty="0" smtClean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114 Polytechnics		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41 State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										45 Private</a:t>
            </a:r>
            <a:endParaRPr lang="en-US" sz="3200" dirty="0" smtClean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4211960" y="2456719"/>
            <a:ext cx="360040" cy="1656184"/>
          </a:xfrm>
          <a:prstGeom prst="rightBrace">
            <a:avLst/>
          </a:prstGeom>
          <a:ln>
            <a:solidFill>
              <a:srgbClr val="0066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5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alphaModFix/>
          </a:blip>
          <a:srcRect/>
          <a:stretch>
            <a:fillRect/>
          </a:stretch>
        </p:blipFill>
        <p:spPr bwMode="auto">
          <a:xfrm>
            <a:off x="114168" y="5807450"/>
            <a:ext cx="816002" cy="97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70507" y="6111786"/>
            <a:ext cx="5197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National Universities Commission</a:t>
            </a:r>
            <a:endParaRPr lang="en-US" sz="2800" b="1" u="sng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99376" y="2806230"/>
            <a:ext cx="34677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114 Colleges of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   Education	</a:t>
            </a:r>
            <a:endParaRPr lang="en-US" sz="3200" dirty="0" smtClean="0">
              <a:solidFill>
                <a:srgbClr val="0066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4211960" y="2456719"/>
            <a:ext cx="360040" cy="1656184"/>
          </a:xfrm>
          <a:prstGeom prst="rightBrace">
            <a:avLst/>
          </a:prstGeom>
          <a:ln>
            <a:solidFill>
              <a:srgbClr val="0066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994542" y="2548531"/>
            <a:ext cx="214654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22</a:t>
            </a:r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 Federal</a:t>
            </a:r>
          </a:p>
          <a:p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47 State</a:t>
            </a:r>
          </a:p>
          <a:p>
            <a:r>
              <a:rPr lang="en-US" sz="32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17 Private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817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1645927"/>
              </p:ext>
            </p:extLst>
          </p:nvPr>
        </p:nvGraphicFramePr>
        <p:xfrm>
          <a:off x="885975" y="664571"/>
          <a:ext cx="7456956" cy="5538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790701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75189106"/>
              </p:ext>
            </p:extLst>
          </p:nvPr>
        </p:nvGraphicFramePr>
        <p:xfrm>
          <a:off x="1568299" y="185481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1356479" y="467906"/>
            <a:ext cx="435234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6000" b="1" dirty="0" smtClean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QA Agencies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3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604" y="0"/>
            <a:ext cx="5731396" cy="6912237"/>
          </a:xfrm>
          <a:prstGeom prst="rect">
            <a:avLst/>
          </a:prstGeom>
          <a:scene3d>
            <a:camera prst="orthographicFront">
              <a:rot lat="0" lon="21299999" rev="0"/>
            </a:camera>
            <a:lightRig rig="threePt" dir="t"/>
          </a:scene3d>
        </p:spPr>
      </p:pic>
      <p:pic>
        <p:nvPicPr>
          <p:cNvPr id="4" name="Picture 3"/>
          <p:cNvPicPr/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114168" y="5807450"/>
            <a:ext cx="816002" cy="97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70507" y="6111786"/>
            <a:ext cx="5197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National Universities Commission</a:t>
            </a:r>
            <a:endParaRPr lang="en-US" sz="2800" b="1" u="sng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85" y="1912737"/>
            <a:ext cx="348400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Appreciation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0935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xmlns:p14="http://schemas.microsoft.com/office/powerpoint/2010/main"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04302313"/>
              </p:ext>
            </p:extLst>
          </p:nvPr>
        </p:nvGraphicFramePr>
        <p:xfrm>
          <a:off x="1524000" y="889000"/>
          <a:ext cx="6432376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516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xmlns:p14="http://schemas.microsoft.com/office/powerpoint/2010/main"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nuc.edu.ng/images/left_img.jpg"/>
          <p:cNvPicPr/>
          <p:nvPr/>
        </p:nvPicPr>
        <p:blipFill>
          <a:blip r:embed="rId2" cstate="print"/>
          <a:srcRect l="8634" r="33894" b="8481"/>
          <a:stretch>
            <a:fillRect/>
          </a:stretch>
        </p:blipFill>
        <p:spPr bwMode="auto">
          <a:xfrm>
            <a:off x="899592" y="1412776"/>
            <a:ext cx="734481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Girl_Walking_With_Nigeria_Fla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21808" y="467906"/>
            <a:ext cx="76226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National Universities Commission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31786830"/>
      </p:ext>
    </p:extLst>
  </p:cSld>
  <p:clrMapOvr>
    <a:masterClrMapping/>
  </p:clrMapOvr>
  <p:transition xmlns:p14="http://schemas.microsoft.com/office/powerpoint/2010/main" spd="slow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63888" y="796583"/>
            <a:ext cx="5580112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NUC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Established in </a:t>
            </a: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1962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Times New Roman" pitchFamily="18" charset="0"/>
              </a:rPr>
              <a:t>Became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Times New Roman" pitchFamily="18" charset="0"/>
              </a:rPr>
              <a:t> a Statutory Organisation in 1974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aseline="0" dirty="0" smtClean="0">
              <a:solidFill>
                <a:srgbClr val="006600"/>
              </a:solidFill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Times New Roman" pitchFamily="18" charset="0"/>
              </a:rPr>
              <a:t>Overall  mandate is to ensure the orderly development of </a:t>
            </a: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u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Times New Roman" pitchFamily="18" charset="0"/>
              </a:rPr>
              <a:t>niversity education in Nigeria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006600"/>
              </a:solidFill>
              <a:latin typeface="Arial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At Establishment of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NUC </a:t>
            </a: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Universities	-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5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Statutory body 		-	6 Universities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006600"/>
              </a:solidFill>
              <a:latin typeface="Arial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cs typeface="Times New Roman" pitchFamily="18" charset="0"/>
              </a:rPr>
              <a:t>	By 1975			-     13 Universities</a:t>
            </a:r>
            <a:endParaRPr lang="en-US" sz="2200" dirty="0" smtClean="0">
              <a:solidFill>
                <a:srgbClr val="006600"/>
              </a:solidFill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3" name="Picture 2" descr="http://www.nuc.edu.ng/images/left_img.jpg"/>
          <p:cNvPicPr/>
          <p:nvPr/>
        </p:nvPicPr>
        <p:blipFill>
          <a:blip r:embed="rId2" cstate="print"/>
          <a:srcRect l="8634" r="33894" b="8481"/>
          <a:stretch>
            <a:fillRect/>
          </a:stretch>
        </p:blipFill>
        <p:spPr bwMode="auto">
          <a:xfrm>
            <a:off x="35496" y="2060848"/>
            <a:ext cx="352839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6341773"/>
      </p:ext>
    </p:extLst>
  </p:cSld>
  <p:clrMapOvr>
    <a:masterClrMapping/>
  </p:clrMapOvr>
  <p:transition xmlns:p14="http://schemas.microsoft.com/office/powerpoint/2010/main" spd="slow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1560" y="532284"/>
            <a:ext cx="76328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NUC’s Q.A. System</a:t>
            </a:r>
            <a:endParaRPr lang="en-US" sz="22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7484375"/>
              </p:ext>
            </p:extLst>
          </p:nvPr>
        </p:nvGraphicFramePr>
        <p:xfrm>
          <a:off x="1067990" y="1317202"/>
          <a:ext cx="7663260" cy="520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7020868" y="5811478"/>
            <a:ext cx="498896" cy="498896"/>
            <a:chOff x="1825979" y="2879225"/>
            <a:chExt cx="1146968" cy="1146967"/>
          </a:xfrm>
        </p:grpSpPr>
        <p:sp>
          <p:nvSpPr>
            <p:cNvPr id="5" name="Oval 4"/>
            <p:cNvSpPr/>
            <p:nvPr/>
          </p:nvSpPr>
          <p:spPr>
            <a:xfrm>
              <a:off x="1825979" y="2879225"/>
              <a:ext cx="1146968" cy="1146967"/>
            </a:xfrm>
            <a:prstGeom prst="ellipse">
              <a:avLst/>
            </a:prstGeom>
            <a:solidFill>
              <a:srgbClr val="006600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993949" y="3047196"/>
              <a:ext cx="811028" cy="811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582280" y="5868218"/>
            <a:ext cx="426888" cy="426888"/>
            <a:chOff x="1825979" y="2879225"/>
            <a:chExt cx="1146968" cy="1146967"/>
          </a:xfrm>
        </p:grpSpPr>
        <p:sp>
          <p:nvSpPr>
            <p:cNvPr id="8" name="Oval 7"/>
            <p:cNvSpPr/>
            <p:nvPr/>
          </p:nvSpPr>
          <p:spPr>
            <a:xfrm>
              <a:off x="1825979" y="2879225"/>
              <a:ext cx="1146968" cy="1146967"/>
            </a:xfrm>
            <a:prstGeom prst="ellipse">
              <a:avLst/>
            </a:prstGeom>
            <a:solidFill>
              <a:srgbClr val="006600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1993949" y="3047196"/>
              <a:ext cx="811028" cy="811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072586" y="5972522"/>
            <a:ext cx="299640" cy="299640"/>
            <a:chOff x="1825979" y="2879225"/>
            <a:chExt cx="1146968" cy="1146967"/>
          </a:xfrm>
        </p:grpSpPr>
        <p:sp>
          <p:nvSpPr>
            <p:cNvPr id="11" name="Oval 10"/>
            <p:cNvSpPr/>
            <p:nvPr/>
          </p:nvSpPr>
          <p:spPr>
            <a:xfrm>
              <a:off x="1825979" y="2879225"/>
              <a:ext cx="1146968" cy="1146967"/>
            </a:xfrm>
            <a:prstGeom prst="ellipse">
              <a:avLst/>
            </a:prstGeom>
            <a:solidFill>
              <a:srgbClr val="006600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Oval 4"/>
            <p:cNvSpPr/>
            <p:nvPr/>
          </p:nvSpPr>
          <p:spPr>
            <a:xfrm>
              <a:off x="1993949" y="3047196"/>
              <a:ext cx="811028" cy="811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kern="1200" dirty="0"/>
            </a:p>
          </p:txBody>
        </p:sp>
      </p:grpSp>
      <p:pic>
        <p:nvPicPr>
          <p:cNvPr id="13" name="Picture 10" descr="Girl_Walking_With_Nigeria_Fla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8934022"/>
      </p:ext>
    </p:extLst>
  </p:cSld>
  <p:clrMapOvr>
    <a:masterClrMapping/>
  </p:clrMapOvr>
  <p:transition xmlns:p14="http://schemas.microsoft.com/office/powerpoint/2010/main" spd="slow">
    <p:strips dir="r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1004" y="2609522"/>
            <a:ext cx="5184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Issues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9649088"/>
      </p:ext>
    </p:extLst>
  </p:cSld>
  <p:clrMapOvr>
    <a:masterClrMapping/>
  </p:clrMapOvr>
  <p:transition xmlns:p14="http://schemas.microsoft.com/office/powerpoint/2010/main" spd="slow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9092" y="-143794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Issues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637084" y="384750"/>
            <a:ext cx="8280920" cy="6494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	</a:t>
            </a:r>
            <a:r>
              <a:rPr lang="en-US" sz="3200" b="1" dirty="0" smtClean="0">
                <a:solidFill>
                  <a:srgbClr val="006600"/>
                </a:solidFill>
              </a:rPr>
              <a:t>Teaching</a:t>
            </a:r>
          </a:p>
          <a:p>
            <a:pPr marL="1438275" lvl="2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Curriculum</a:t>
            </a:r>
          </a:p>
          <a:p>
            <a:pPr marL="1438275" lvl="2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Actual teaching</a:t>
            </a:r>
          </a:p>
          <a:p>
            <a:pPr marL="1438275" lvl="2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Students Evaluation</a:t>
            </a:r>
          </a:p>
          <a:p>
            <a:pPr marL="1438275" lvl="2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Capacity building</a:t>
            </a:r>
          </a:p>
          <a:p>
            <a:pPr marL="989013" lvl="2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6600"/>
                </a:solidFill>
              </a:rPr>
              <a:t>Research</a:t>
            </a:r>
          </a:p>
          <a:p>
            <a:pPr marL="1446213" lvl="3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Quality of Research</a:t>
            </a:r>
          </a:p>
          <a:p>
            <a:pPr marL="1446213" lvl="3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Publication</a:t>
            </a:r>
          </a:p>
          <a:p>
            <a:pPr marL="1446213" lvl="3" indent="-5413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6600"/>
                </a:solidFill>
              </a:rPr>
              <a:t>Multidisciplinarity</a:t>
            </a:r>
            <a:r>
              <a:rPr lang="en-US" sz="3200" dirty="0" smtClean="0">
                <a:solidFill>
                  <a:srgbClr val="006600"/>
                </a:solidFill>
              </a:rPr>
              <a:t>/</a:t>
            </a:r>
            <a:r>
              <a:rPr lang="en-US" sz="3200" dirty="0" err="1" smtClean="0">
                <a:solidFill>
                  <a:srgbClr val="006600"/>
                </a:solidFill>
              </a:rPr>
              <a:t>transdisciplinarity</a:t>
            </a:r>
            <a:endParaRPr lang="en-US" sz="3200" dirty="0" smtClean="0">
              <a:solidFill>
                <a:srgbClr val="006600"/>
              </a:solidFill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8315308"/>
      </p:ext>
    </p:extLst>
  </p:cSld>
  <p:clrMapOvr>
    <a:masterClrMapping/>
  </p:clrMapOvr>
  <p:transition xmlns:p14="http://schemas.microsoft.com/office/powerpoint/2010/main" spd="slow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9092" y="319377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Issues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52824" y="795150"/>
            <a:ext cx="81130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9013" lvl="2" indent="-541338">
              <a:spcBef>
                <a:spcPct val="50000"/>
              </a:spcBef>
              <a:buFont typeface="Arial" pitchFamily="34" charset="0"/>
              <a:buChar char="•"/>
            </a:pPr>
            <a:endParaRPr lang="en-US" sz="3200" dirty="0">
              <a:solidFill>
                <a:srgbClr val="006600"/>
              </a:solidFill>
            </a:endParaRPr>
          </a:p>
          <a:p>
            <a:pPr lvl="2" indent="-466725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Community Service/Engagement</a:t>
            </a:r>
            <a:endParaRPr lang="en-US" sz="3200" dirty="0">
              <a:solidFill>
                <a:srgbClr val="006600"/>
              </a:solidFill>
            </a:endParaRPr>
          </a:p>
          <a:p>
            <a:pPr marL="890588" lvl="1" indent="-4429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6600"/>
                </a:solidFill>
              </a:rPr>
              <a:t>Lack of strong IQA mechanism to complement the EQA</a:t>
            </a:r>
          </a:p>
          <a:p>
            <a:pPr marL="890588" lvl="1" indent="-4429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6600"/>
                </a:solidFill>
              </a:rPr>
              <a:t>Inaccurate Data</a:t>
            </a:r>
          </a:p>
          <a:p>
            <a:pPr marL="890588" lvl="1" indent="-4429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6600"/>
                </a:solidFill>
              </a:rPr>
              <a:t>Overlap </a:t>
            </a:r>
            <a:r>
              <a:rPr lang="en-US" sz="3200" dirty="0">
                <a:solidFill>
                  <a:srgbClr val="006600"/>
                </a:solidFill>
              </a:rPr>
              <a:t>of accreditation of professional bodies</a:t>
            </a:r>
            <a:endParaRPr lang="en-US" sz="32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73553"/>
      </p:ext>
    </p:extLst>
  </p:cSld>
  <p:clrMapOvr>
    <a:masterClrMapping/>
  </p:clrMapOvr>
  <p:transition xmlns:p14="http://schemas.microsoft.com/office/powerpoint/2010/main" spd="slow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1004" y="2609522"/>
            <a:ext cx="5184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Way Forward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6799345"/>
      </p:ext>
    </p:extLst>
  </p:cSld>
  <p:clrMapOvr>
    <a:masterClrMapping/>
  </p:clrMapOvr>
  <p:transition xmlns:p14="http://schemas.microsoft.com/office/powerpoint/2010/main" spd="slow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 rot="19764514">
            <a:off x="-268945" y="544549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 rot="18850588">
            <a:off x="937981" y="1682822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796985" y="252477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 rot="16200000">
            <a:off x="6192044" y="3595219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 rot="16200000">
            <a:off x="-1027956" y="3944334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 rot="2417982">
            <a:off x="4843927" y="613795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2032033">
            <a:off x="1666922" y="4488053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364750" y="1503527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 rot="18459029">
            <a:off x="4347880" y="3653084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125918" y="5642160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525058" y="2690617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 rot="2559637">
            <a:off x="3702659" y="4319207"/>
            <a:ext cx="4093883" cy="1206227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</a:t>
            </a:r>
            <a:r>
              <a:rPr kumimoji="0" lang="en-GB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Q.A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55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7544" y="1584598"/>
            <a:ext cx="78843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Timely, efficient and progressive performance of 	academic, administrative and financial tasks.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The relevance and quality of academic and 	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research programmes.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Equitable access to and affordability of academic 	programmes for various sections of society.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Optimization and integration of modern methods 	of teaching and learning.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936526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Benefits of Strong Internal </a:t>
            </a:r>
            <a:r>
              <a:rPr lang="en-US" sz="3200" b="1" dirty="0" err="1" smtClean="0">
                <a:solidFill>
                  <a:srgbClr val="FF0000"/>
                </a:solidFill>
              </a:rPr>
              <a:t>Q.A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6662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09" y="1165412"/>
            <a:ext cx="7175726" cy="463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9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504056" y="1079304"/>
            <a:ext cx="8172400" cy="415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The credibility of evaluation procedures.</a:t>
            </a: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endParaRPr lang="en-US" sz="2400" dirty="0">
              <a:solidFill>
                <a:srgbClr val="006600"/>
              </a:solidFill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The adequacy, maintenance and proper allocation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of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support structure and services.</a:t>
            </a: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endParaRPr lang="en-US" sz="2400" dirty="0">
              <a:solidFill>
                <a:srgbClr val="006600"/>
              </a:solidFill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Research sharing and networking with other</a:t>
            </a: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institutions 	within and abroad.</a:t>
            </a:r>
            <a:endParaRPr lang="en-US" sz="12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171450" lvl="1" indent="-17145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Monitor the implementation of the University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strategic 	plan.</a:t>
            </a:r>
            <a:endParaRPr lang="en-US" sz="12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171450" lvl="1" indent="-17145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Developing the University’s Quality Assurance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policy.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867400"/>
            <a:ext cx="76301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8807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576064" y="1116323"/>
            <a:ext cx="853244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Coordinating Students' Evaluation of staff and 	programmes.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Encouraging self-assessment of teaching staff.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Coordinating internal and external assessment of 	programmes 	and institution as a whole.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Organizing seminars, workshops and conferences on 	quality assurance to create the culture of quality 	assurance in the system.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867400"/>
            <a:ext cx="76301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549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1273314"/>
            <a:ext cx="87129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By default…..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68216" y="5481935"/>
            <a:ext cx="524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Universities are Q. A. Institutions</a:t>
            </a:r>
            <a:endParaRPr lang="en-US" sz="2800" b="1" dirty="0" smtClean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28384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55054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300" b="0" i="0" u="none" strike="noStrike" cap="none" normalizeH="0" baseline="0" smtClean="0">
                <a:ln>
                  <a:noFill/>
                </a:ln>
                <a:solidFill>
                  <a:srgbClr val="F1F1F1"/>
                </a:solidFill>
                <a:effectLst/>
                <a:latin typeface="Georgia" pitchFamily="18" charset="0"/>
                <a:ea typeface="Times New Roman" pitchFamily="18" charset="0"/>
                <a:cs typeface="Tahoma" pitchFamily="34" charset="0"/>
              </a:rPr>
              <a:t>Campuses under Olabisi Onabanjo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867400"/>
            <a:ext cx="76301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http://abu.edu.ng/images/abuimages/Iya-Abubakar-Computer-Centre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" y="2975717"/>
            <a:ext cx="4324350" cy="2257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 descr="http://abu.edu.ng/images/abuimages/kil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975718"/>
            <a:ext cx="4114800" cy="227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http://abu.edu.ng/images/abuimages/Faculty-of-Education-Lecture-Theartre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460" r="39163" b="1990"/>
          <a:stretch/>
        </p:blipFill>
        <p:spPr bwMode="auto">
          <a:xfrm>
            <a:off x="4343400" y="2971800"/>
            <a:ext cx="4724400" cy="2281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585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657441"/>
            <a:ext cx="87129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Conclusion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323528" y="1632833"/>
            <a:ext cx="8172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r>
              <a:rPr lang="en-US" sz="2000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Giant strides in university Q.A require strong internal quality 	assurance at the institutional levels and strong external quality 	assurance systems.</a:t>
            </a: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endParaRPr lang="en-US" sz="2000" dirty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No matter how strong the external Q.A, if the internal mechanism 	is weak, university development will be hampered.</a:t>
            </a: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endParaRPr lang="en-US" sz="2000" dirty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External Q.A relies on Internal Q.A.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endParaRPr lang="en-US" sz="2000" dirty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3429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The demand for university education will continue to increase</a:t>
            </a:r>
          </a:p>
          <a:p>
            <a:pPr marL="3429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endParaRPr lang="en-US" sz="2000" dirty="0">
              <a:solidFill>
                <a:srgbClr val="0066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447675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u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Q.A. must always be at the front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in HEIs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867400"/>
            <a:ext cx="76301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698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1760" y="1524000"/>
            <a:ext cx="4464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b="1" dirty="0" smtClean="0">
              <a:solidFill>
                <a:srgbClr val="006600"/>
              </a:solidFill>
            </a:endParaRPr>
          </a:p>
          <a:p>
            <a:pPr algn="ctr"/>
            <a:r>
              <a:rPr lang="en-GB" sz="6000" b="1" dirty="0" smtClean="0">
                <a:solidFill>
                  <a:srgbClr val="FF0000"/>
                </a:solidFill>
                <a:latin typeface="Kunstler Script" pitchFamily="66" charset="0"/>
              </a:rPr>
              <a:t>Thank you</a:t>
            </a: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nbsaliu@nuc.edu.ng</a:t>
            </a: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remibiodun2000@yahoo.com</a:t>
            </a:r>
          </a:p>
          <a:p>
            <a:pPr algn="ctr"/>
            <a:endParaRPr lang="en-US" sz="24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www.nuc.edu.ng</a:t>
            </a:r>
          </a:p>
          <a:p>
            <a:pPr algn="ctr"/>
            <a:endParaRPr lang="en-GB" sz="2400" b="1" dirty="0" smtClean="0">
              <a:solidFill>
                <a:srgbClr val="FF0000"/>
              </a:solidFill>
              <a:latin typeface="Kunstler Script" pitchFamily="66" charset="0"/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725144"/>
            <a:ext cx="1507631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6257305"/>
      </p:ext>
    </p:extLst>
  </p:cSld>
  <p:clrMapOvr>
    <a:masterClrMapping/>
  </p:clrMapOvr>
  <p:transition xmlns:p14="http://schemas.microsoft.com/office/powerpoint/2010/main" spd="slow">
    <p:newsfla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47897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Theme: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Ensuring Quality and Best Practices in Higher Education: The Role of Academic Planning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97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0831" y="2343471"/>
            <a:ext cx="69180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</a:rPr>
              <a:t>Quality Assurance </a:t>
            </a:r>
            <a:r>
              <a:rPr lang="en-US" sz="4000" b="1" dirty="0" smtClean="0">
                <a:solidFill>
                  <a:srgbClr val="FF0000"/>
                </a:solidFill>
              </a:rPr>
              <a:t>……</a:t>
            </a:r>
            <a:r>
              <a:rPr lang="en-GB" sz="4000" b="1" dirty="0" smtClean="0">
                <a:solidFill>
                  <a:srgbClr val="FF0000"/>
                </a:solidFill>
              </a:rPr>
              <a:t>Overview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36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246" y="838200"/>
            <a:ext cx="4896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Concept of Quality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3" name="Picture 2" descr="C:\Okebs-All\Lenovo-All\L-PPT-2011\Pictures fir PPTs\Flowers\Flower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4444" y="1702296"/>
            <a:ext cx="2038434" cy="2444767"/>
          </a:xfrm>
          <a:prstGeom prst="rect">
            <a:avLst/>
          </a:prstGeom>
          <a:noFill/>
        </p:spPr>
      </p:pic>
      <p:pic>
        <p:nvPicPr>
          <p:cNvPr id="4" name="Picture 4" descr="C:\Okebs-All\Lenovo-All\L-PPT-2011\Pictures fir PPTs\Flowers\Flower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286" y="2062336"/>
            <a:ext cx="2698147" cy="2161478"/>
          </a:xfrm>
          <a:prstGeom prst="rect">
            <a:avLst/>
          </a:prstGeom>
          <a:noFill/>
        </p:spPr>
      </p:pic>
      <p:pic>
        <p:nvPicPr>
          <p:cNvPr id="5" name="Picture 4" descr="C:\Okebs-All\Lenovo-All\L-PPT-2011\Pictures fir PPTs\Flowers\Flower-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34926" y="2134344"/>
            <a:ext cx="2656674" cy="2007120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572054" y="5058073"/>
            <a:ext cx="6563072" cy="8206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beauty in the eye of the beholder?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82398" y="4006552"/>
            <a:ext cx="6480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06734" y="4006552"/>
            <a:ext cx="6480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415046" y="3934544"/>
            <a:ext cx="6480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9" descr="Girl_Walking_With_Nigeria_Fla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6254" y="592535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149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17240" y="2133600"/>
            <a:ext cx="7427168" cy="29271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</a:t>
            </a:r>
            <a:r>
              <a:rPr kumimoji="0" lang="en-GB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…general</a:t>
            </a:r>
            <a:r>
              <a:rPr kumimoji="0" lang="en-GB" sz="6600" b="0" i="0" u="none" strike="noStrike" kern="1200" cap="none" spc="0" normalizeH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standard or grade</a:t>
            </a: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55576" y="1603648"/>
            <a:ext cx="7715200" cy="43399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Assurance</a:t>
            </a:r>
            <a:r>
              <a:rPr kumimoji="0" lang="en-GB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The act of giving confidence, the state of being certain or the act of making certain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521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48678" y="914440"/>
            <a:ext cx="8229600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rbel" pitchFamily="34" charset="0"/>
                <a:ea typeface="+mj-ea"/>
                <a:cs typeface="+mj-cs"/>
              </a:rPr>
              <a:t>Quality + Assurance</a:t>
            </a:r>
            <a:endParaRPr kumimoji="0" lang="en-GB" sz="13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rbel" pitchFamily="34" charset="0"/>
              <a:ea typeface="+mj-ea"/>
              <a:cs typeface="+mj-cs"/>
            </a:endParaRPr>
          </a:p>
        </p:txBody>
      </p:sp>
      <p:pic>
        <p:nvPicPr>
          <p:cNvPr id="3" name="Picture 10" descr="Girl_Walking_With_Niger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571527" cy="62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753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329</Words>
  <Application>Microsoft Macintosh PowerPoint</Application>
  <PresentationFormat>On-screen Show (4:3)</PresentationFormat>
  <Paragraphs>187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Elements of Quality Assurance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Saliu Noel Biodun</dc:creator>
  <cp:lastModifiedBy>Saliu Noel Biodun</cp:lastModifiedBy>
  <cp:revision>27</cp:revision>
  <dcterms:created xsi:type="dcterms:W3CDTF">2016-06-02T22:13:18Z</dcterms:created>
  <dcterms:modified xsi:type="dcterms:W3CDTF">2018-10-15T09:59:18Z</dcterms:modified>
</cp:coreProperties>
</file>